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0" r:id="rId2"/>
    <p:sldId id="272" r:id="rId3"/>
    <p:sldId id="286" r:id="rId4"/>
    <p:sldId id="271" r:id="rId5"/>
    <p:sldId id="279" r:id="rId6"/>
    <p:sldId id="259" r:id="rId7"/>
    <p:sldId id="310" r:id="rId8"/>
    <p:sldId id="275" r:id="rId9"/>
    <p:sldId id="287" r:id="rId10"/>
    <p:sldId id="274" r:id="rId11"/>
    <p:sldId id="256" r:id="rId12"/>
    <p:sldId id="277" r:id="rId13"/>
    <p:sldId id="276" r:id="rId14"/>
    <p:sldId id="283" r:id="rId15"/>
    <p:sldId id="284" r:id="rId16"/>
    <p:sldId id="280" r:id="rId17"/>
    <p:sldId id="281" r:id="rId18"/>
    <p:sldId id="282" r:id="rId19"/>
    <p:sldId id="288" r:id="rId20"/>
    <p:sldId id="312" r:id="rId21"/>
    <p:sldId id="261" r:id="rId22"/>
    <p:sldId id="311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/>
    <p:restoredTop sz="96197"/>
  </p:normalViewPr>
  <p:slideViewPr>
    <p:cSldViewPr snapToGrid="0">
      <p:cViewPr varScale="1">
        <p:scale>
          <a:sx n="40" d="100"/>
          <a:sy n="40" d="100"/>
        </p:scale>
        <p:origin x="87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hyperlink" Target="https://globaledge.msu.edu/countries/serbia" TargetMode="External"/><Relationship Id="rId7" Type="http://schemas.openxmlformats.org/officeDocument/2006/relationships/image" Target="../media/image30.png"/><Relationship Id="rId2" Type="http://schemas.openxmlformats.org/officeDocument/2006/relationships/hyperlink" Target="https://globaledge.msu.edu/" TargetMode="External"/><Relationship Id="rId1" Type="http://schemas.openxmlformats.org/officeDocument/2006/relationships/hyperlink" Target="https://us-ciberweb.org/gsu-international-business-webinar-series/" TargetMode="Externa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hyperlink" Target="https://globalteachagnetwork.psu.edu/glag/" TargetMode="External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s://globalteachagnetwork.psu.edu/glag/" TargetMode="External"/><Relationship Id="rId3" Type="http://schemas.openxmlformats.org/officeDocument/2006/relationships/hyperlink" Target="https://us-ciberweb.org/gsu-international-business-webinar-series/" TargetMode="External"/><Relationship Id="rId7" Type="http://schemas.openxmlformats.org/officeDocument/2006/relationships/image" Target="../media/image31.sv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0.png"/><Relationship Id="rId5" Type="http://schemas.openxmlformats.org/officeDocument/2006/relationships/hyperlink" Target="https://globaledge.msu.edu/countries/serbia" TargetMode="External"/><Relationship Id="rId4" Type="http://schemas.openxmlformats.org/officeDocument/2006/relationships/hyperlink" Target="https://globaledge.msu.ed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C40CE-63E0-42FD-9C7A-B617E8338A50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594EA8B-9806-42A9-A293-D44AE1E12F24}">
      <dgm:prSet/>
      <dgm:spPr/>
      <dgm:t>
        <a:bodyPr/>
        <a:lstStyle/>
        <a:p>
          <a:r>
            <a:rPr lang="en-US" dirty="0"/>
            <a:t>WHY connect with industry? </a:t>
          </a:r>
        </a:p>
      </dgm:t>
    </dgm:pt>
    <dgm:pt modelId="{6440B562-922E-40AD-B1C3-12D6284BFFE6}" type="parTrans" cxnId="{5052A1A0-A6AE-46DB-B424-95A50FCB98F5}">
      <dgm:prSet/>
      <dgm:spPr/>
      <dgm:t>
        <a:bodyPr/>
        <a:lstStyle/>
        <a:p>
          <a:endParaRPr lang="en-US"/>
        </a:p>
      </dgm:t>
    </dgm:pt>
    <dgm:pt modelId="{B8551F92-0418-43D5-9C81-D7C65DA6C721}" type="sibTrans" cxnId="{5052A1A0-A6AE-46DB-B424-95A50FCB98F5}">
      <dgm:prSet/>
      <dgm:spPr/>
      <dgm:t>
        <a:bodyPr/>
        <a:lstStyle/>
        <a:p>
          <a:endParaRPr lang="en-US"/>
        </a:p>
      </dgm:t>
    </dgm:pt>
    <dgm:pt modelId="{17B309A1-664E-43E1-916F-D6DAF65FEF01}">
      <dgm:prSet/>
      <dgm:spPr/>
      <dgm:t>
        <a:bodyPr/>
        <a:lstStyle/>
        <a:p>
          <a:r>
            <a:rPr lang="en-US" dirty="0"/>
            <a:t>WHO are viable partners?</a:t>
          </a:r>
        </a:p>
      </dgm:t>
    </dgm:pt>
    <dgm:pt modelId="{29798933-F590-4C99-BE7C-2B700D7E17A6}" type="parTrans" cxnId="{8F9128B7-CBE9-4B8B-ADCF-10C28853E3C7}">
      <dgm:prSet/>
      <dgm:spPr/>
      <dgm:t>
        <a:bodyPr/>
        <a:lstStyle/>
        <a:p>
          <a:endParaRPr lang="en-US"/>
        </a:p>
      </dgm:t>
    </dgm:pt>
    <dgm:pt modelId="{4B4F7CC3-5BC5-44AF-A465-2F35B0CC0B26}" type="sibTrans" cxnId="{8F9128B7-CBE9-4B8B-ADCF-10C28853E3C7}">
      <dgm:prSet/>
      <dgm:spPr/>
      <dgm:t>
        <a:bodyPr/>
        <a:lstStyle/>
        <a:p>
          <a:endParaRPr lang="en-US"/>
        </a:p>
      </dgm:t>
    </dgm:pt>
    <dgm:pt modelId="{32BC4195-2BA2-4BE3-8293-02FA80F88A37}">
      <dgm:prSet/>
      <dgm:spPr/>
      <dgm:t>
        <a:bodyPr/>
        <a:lstStyle/>
        <a:p>
          <a:r>
            <a:rPr lang="en-US"/>
            <a:t>Academic: units in your university?</a:t>
          </a:r>
        </a:p>
      </dgm:t>
    </dgm:pt>
    <dgm:pt modelId="{20FBB1FA-DB63-4BD5-BE97-4A31E79C48E9}" type="parTrans" cxnId="{F6CD9E19-4DB2-4438-85E3-DC168BF3488D}">
      <dgm:prSet/>
      <dgm:spPr/>
      <dgm:t>
        <a:bodyPr/>
        <a:lstStyle/>
        <a:p>
          <a:endParaRPr lang="en-US"/>
        </a:p>
      </dgm:t>
    </dgm:pt>
    <dgm:pt modelId="{7D5E8170-09A3-4539-8423-FC991D1FD2E8}" type="sibTrans" cxnId="{F6CD9E19-4DB2-4438-85E3-DC168BF3488D}">
      <dgm:prSet/>
      <dgm:spPr/>
      <dgm:t>
        <a:bodyPr/>
        <a:lstStyle/>
        <a:p>
          <a:endParaRPr lang="en-US"/>
        </a:p>
      </dgm:t>
    </dgm:pt>
    <dgm:pt modelId="{60A55862-A524-4CC2-925B-F203A8D5957F}">
      <dgm:prSet/>
      <dgm:spPr/>
      <dgm:t>
        <a:bodyPr/>
        <a:lstStyle/>
        <a:p>
          <a:r>
            <a:rPr lang="en-US"/>
            <a:t>Work-world:  industry focus of your region? Global firm presence?</a:t>
          </a:r>
        </a:p>
      </dgm:t>
    </dgm:pt>
    <dgm:pt modelId="{6AFA8A76-6787-4125-B903-67B71A3381D9}" type="parTrans" cxnId="{BDB9F636-C700-49AF-8FAD-0DB736DF2875}">
      <dgm:prSet/>
      <dgm:spPr/>
      <dgm:t>
        <a:bodyPr/>
        <a:lstStyle/>
        <a:p>
          <a:endParaRPr lang="en-US"/>
        </a:p>
      </dgm:t>
    </dgm:pt>
    <dgm:pt modelId="{7D70EFFF-F014-40D9-80CF-0E17FA83D5DE}" type="sibTrans" cxnId="{BDB9F636-C700-49AF-8FAD-0DB736DF2875}">
      <dgm:prSet/>
      <dgm:spPr/>
      <dgm:t>
        <a:bodyPr/>
        <a:lstStyle/>
        <a:p>
          <a:endParaRPr lang="en-US"/>
        </a:p>
      </dgm:t>
    </dgm:pt>
    <dgm:pt modelId="{D7BB6047-2645-4213-BE43-97A95812DE93}">
      <dgm:prSet/>
      <dgm:spPr/>
      <dgm:t>
        <a:bodyPr/>
        <a:lstStyle/>
        <a:p>
          <a:r>
            <a:rPr lang="en-US" dirty="0"/>
            <a:t>HOW to connect with industry?</a:t>
          </a:r>
        </a:p>
      </dgm:t>
    </dgm:pt>
    <dgm:pt modelId="{452D082E-80E6-4EEE-A105-FB086014DB75}" type="parTrans" cxnId="{EF406E8E-6D7B-435E-A5C0-3A4C3699E993}">
      <dgm:prSet/>
      <dgm:spPr/>
      <dgm:t>
        <a:bodyPr/>
        <a:lstStyle/>
        <a:p>
          <a:endParaRPr lang="en-US"/>
        </a:p>
      </dgm:t>
    </dgm:pt>
    <dgm:pt modelId="{5A6F9CDD-B96D-40B8-88DD-1D1FFCB3E0B0}" type="sibTrans" cxnId="{EF406E8E-6D7B-435E-A5C0-3A4C3699E993}">
      <dgm:prSet/>
      <dgm:spPr/>
      <dgm:t>
        <a:bodyPr/>
        <a:lstStyle/>
        <a:p>
          <a:endParaRPr lang="en-US"/>
        </a:p>
      </dgm:t>
    </dgm:pt>
    <dgm:pt modelId="{A438F0FD-533A-4B40-A1C1-03E1AB934CC9}">
      <dgm:prSet/>
      <dgm:spPr/>
      <dgm:t>
        <a:bodyPr/>
        <a:lstStyle/>
        <a:p>
          <a:r>
            <a:rPr lang="en-US" dirty="0"/>
            <a:t>WHAT are activities for students?</a:t>
          </a:r>
        </a:p>
      </dgm:t>
    </dgm:pt>
    <dgm:pt modelId="{F8776DC3-EC01-405C-A40C-8A3FC4CC19A2}" type="parTrans" cxnId="{CF54E068-0B42-4308-83A9-068FCDF8F64D}">
      <dgm:prSet/>
      <dgm:spPr/>
      <dgm:t>
        <a:bodyPr/>
        <a:lstStyle/>
        <a:p>
          <a:endParaRPr lang="en-US"/>
        </a:p>
      </dgm:t>
    </dgm:pt>
    <dgm:pt modelId="{A7FF7479-7A9A-4941-8393-E38500C211DD}" type="sibTrans" cxnId="{CF54E068-0B42-4308-83A9-068FCDF8F64D}">
      <dgm:prSet/>
      <dgm:spPr/>
      <dgm:t>
        <a:bodyPr/>
        <a:lstStyle/>
        <a:p>
          <a:endParaRPr lang="en-US"/>
        </a:p>
      </dgm:t>
    </dgm:pt>
    <dgm:pt modelId="{85C0A23A-3851-4B42-A4DA-41BB6AF8D308}">
      <dgm:prSet/>
      <dgm:spPr/>
      <dgm:t>
        <a:bodyPr/>
        <a:lstStyle/>
        <a:p>
          <a:r>
            <a:rPr lang="en-US"/>
            <a:t>Student ”branding”-professional profile building</a:t>
          </a:r>
        </a:p>
      </dgm:t>
    </dgm:pt>
    <dgm:pt modelId="{C3B5D201-F614-48C5-9C2B-E0254AD4ADD7}" type="parTrans" cxnId="{232DB233-6D9C-4FC2-BB37-33A7A6525899}">
      <dgm:prSet/>
      <dgm:spPr/>
      <dgm:t>
        <a:bodyPr/>
        <a:lstStyle/>
        <a:p>
          <a:endParaRPr lang="en-US"/>
        </a:p>
      </dgm:t>
    </dgm:pt>
    <dgm:pt modelId="{11C116E9-3B6D-459F-9988-A67E035E6137}" type="sibTrans" cxnId="{232DB233-6D9C-4FC2-BB37-33A7A6525899}">
      <dgm:prSet/>
      <dgm:spPr/>
      <dgm:t>
        <a:bodyPr/>
        <a:lstStyle/>
        <a:p>
          <a:endParaRPr lang="en-US"/>
        </a:p>
      </dgm:t>
    </dgm:pt>
    <dgm:pt modelId="{8C74B219-436C-4224-9F96-B1999528E0F2}">
      <dgm:prSet/>
      <dgm:spPr/>
      <dgm:t>
        <a:bodyPr/>
        <a:lstStyle/>
        <a:p>
          <a:r>
            <a:rPr lang="en-US"/>
            <a:t>Discussion/Sharing </a:t>
          </a:r>
        </a:p>
      </dgm:t>
    </dgm:pt>
    <dgm:pt modelId="{71B4352F-4C1A-4C92-A575-0D6E8DAE608A}" type="parTrans" cxnId="{1833167F-D977-4128-8444-F0852C970ED1}">
      <dgm:prSet/>
      <dgm:spPr/>
      <dgm:t>
        <a:bodyPr/>
        <a:lstStyle/>
        <a:p>
          <a:endParaRPr lang="en-US"/>
        </a:p>
      </dgm:t>
    </dgm:pt>
    <dgm:pt modelId="{20B49C37-3901-4492-A961-105146081D34}" type="sibTrans" cxnId="{1833167F-D977-4128-8444-F0852C970ED1}">
      <dgm:prSet/>
      <dgm:spPr/>
      <dgm:t>
        <a:bodyPr/>
        <a:lstStyle/>
        <a:p>
          <a:endParaRPr lang="en-US"/>
        </a:p>
      </dgm:t>
    </dgm:pt>
    <dgm:pt modelId="{6DBFC8F4-2225-D042-90CD-370AE9B3E9C5}" type="pres">
      <dgm:prSet presAssocID="{E55C40CE-63E0-42FD-9C7A-B617E8338A50}" presName="Name0" presStyleCnt="0">
        <dgm:presLayoutVars>
          <dgm:dir/>
          <dgm:resizeHandles val="exact"/>
        </dgm:presLayoutVars>
      </dgm:prSet>
      <dgm:spPr/>
    </dgm:pt>
    <dgm:pt modelId="{E524D00B-7F21-8C45-9FCB-455D264B46B4}" type="pres">
      <dgm:prSet presAssocID="{7594EA8B-9806-42A9-A293-D44AE1E12F24}" presName="node" presStyleLbl="node1" presStyleIdx="0" presStyleCnt="6">
        <dgm:presLayoutVars>
          <dgm:bulletEnabled val="1"/>
        </dgm:presLayoutVars>
      </dgm:prSet>
      <dgm:spPr/>
    </dgm:pt>
    <dgm:pt modelId="{0782CCCB-4A12-3F4F-B6AC-B2647D936931}" type="pres">
      <dgm:prSet presAssocID="{B8551F92-0418-43D5-9C81-D7C65DA6C721}" presName="sibTrans" presStyleLbl="sibTrans1D1" presStyleIdx="0" presStyleCnt="5"/>
      <dgm:spPr/>
    </dgm:pt>
    <dgm:pt modelId="{17203F58-38D0-E743-91FD-33196ED9139F}" type="pres">
      <dgm:prSet presAssocID="{B8551F92-0418-43D5-9C81-D7C65DA6C721}" presName="connectorText" presStyleLbl="sibTrans1D1" presStyleIdx="0" presStyleCnt="5"/>
      <dgm:spPr/>
    </dgm:pt>
    <dgm:pt modelId="{728808CD-FDDF-1C4F-99CB-C56B76B0C1E0}" type="pres">
      <dgm:prSet presAssocID="{17B309A1-664E-43E1-916F-D6DAF65FEF01}" presName="node" presStyleLbl="node1" presStyleIdx="1" presStyleCnt="6">
        <dgm:presLayoutVars>
          <dgm:bulletEnabled val="1"/>
        </dgm:presLayoutVars>
      </dgm:prSet>
      <dgm:spPr/>
    </dgm:pt>
    <dgm:pt modelId="{D851AD2A-233D-4345-9882-D4B5BE00AE87}" type="pres">
      <dgm:prSet presAssocID="{4B4F7CC3-5BC5-44AF-A465-2F35B0CC0B26}" presName="sibTrans" presStyleLbl="sibTrans1D1" presStyleIdx="1" presStyleCnt="5"/>
      <dgm:spPr/>
    </dgm:pt>
    <dgm:pt modelId="{EE309235-E85E-A542-B0E2-3237124C6B44}" type="pres">
      <dgm:prSet presAssocID="{4B4F7CC3-5BC5-44AF-A465-2F35B0CC0B26}" presName="connectorText" presStyleLbl="sibTrans1D1" presStyleIdx="1" presStyleCnt="5"/>
      <dgm:spPr/>
    </dgm:pt>
    <dgm:pt modelId="{947C2493-1CB9-5F46-AF75-6B344EB4508D}" type="pres">
      <dgm:prSet presAssocID="{D7BB6047-2645-4213-BE43-97A95812DE93}" presName="node" presStyleLbl="node1" presStyleIdx="2" presStyleCnt="6">
        <dgm:presLayoutVars>
          <dgm:bulletEnabled val="1"/>
        </dgm:presLayoutVars>
      </dgm:prSet>
      <dgm:spPr/>
    </dgm:pt>
    <dgm:pt modelId="{87B5A04D-FDF3-D945-A124-AA2087CE8874}" type="pres">
      <dgm:prSet presAssocID="{5A6F9CDD-B96D-40B8-88DD-1D1FFCB3E0B0}" presName="sibTrans" presStyleLbl="sibTrans1D1" presStyleIdx="2" presStyleCnt="5"/>
      <dgm:spPr/>
    </dgm:pt>
    <dgm:pt modelId="{61620D52-A000-7840-892E-1AE985AB84DC}" type="pres">
      <dgm:prSet presAssocID="{5A6F9CDD-B96D-40B8-88DD-1D1FFCB3E0B0}" presName="connectorText" presStyleLbl="sibTrans1D1" presStyleIdx="2" presStyleCnt="5"/>
      <dgm:spPr/>
    </dgm:pt>
    <dgm:pt modelId="{F8101A55-C35E-2E43-B37D-FA7AE724F1DB}" type="pres">
      <dgm:prSet presAssocID="{A438F0FD-533A-4B40-A1C1-03E1AB934CC9}" presName="node" presStyleLbl="node1" presStyleIdx="3" presStyleCnt="6">
        <dgm:presLayoutVars>
          <dgm:bulletEnabled val="1"/>
        </dgm:presLayoutVars>
      </dgm:prSet>
      <dgm:spPr/>
    </dgm:pt>
    <dgm:pt modelId="{36C418E1-3224-8440-B574-BC93983B1265}" type="pres">
      <dgm:prSet presAssocID="{A7FF7479-7A9A-4941-8393-E38500C211DD}" presName="sibTrans" presStyleLbl="sibTrans1D1" presStyleIdx="3" presStyleCnt="5"/>
      <dgm:spPr/>
    </dgm:pt>
    <dgm:pt modelId="{34B2892A-20F0-F445-A8B7-931C312D8B25}" type="pres">
      <dgm:prSet presAssocID="{A7FF7479-7A9A-4941-8393-E38500C211DD}" presName="connectorText" presStyleLbl="sibTrans1D1" presStyleIdx="3" presStyleCnt="5"/>
      <dgm:spPr/>
    </dgm:pt>
    <dgm:pt modelId="{50D07A4E-906F-1D4E-AE4D-69C0241B2D1A}" type="pres">
      <dgm:prSet presAssocID="{85C0A23A-3851-4B42-A4DA-41BB6AF8D308}" presName="node" presStyleLbl="node1" presStyleIdx="4" presStyleCnt="6">
        <dgm:presLayoutVars>
          <dgm:bulletEnabled val="1"/>
        </dgm:presLayoutVars>
      </dgm:prSet>
      <dgm:spPr/>
    </dgm:pt>
    <dgm:pt modelId="{D70C342F-F0E9-DA42-88CC-EFA34E5AF18F}" type="pres">
      <dgm:prSet presAssocID="{11C116E9-3B6D-459F-9988-A67E035E6137}" presName="sibTrans" presStyleLbl="sibTrans1D1" presStyleIdx="4" presStyleCnt="5"/>
      <dgm:spPr/>
    </dgm:pt>
    <dgm:pt modelId="{5F57BD3E-57BA-4A4F-8267-1CA61A1A5B91}" type="pres">
      <dgm:prSet presAssocID="{11C116E9-3B6D-459F-9988-A67E035E6137}" presName="connectorText" presStyleLbl="sibTrans1D1" presStyleIdx="4" presStyleCnt="5"/>
      <dgm:spPr/>
    </dgm:pt>
    <dgm:pt modelId="{67692BCA-96C9-2942-8591-C8158520EC64}" type="pres">
      <dgm:prSet presAssocID="{8C74B219-436C-4224-9F96-B1999528E0F2}" presName="node" presStyleLbl="node1" presStyleIdx="5" presStyleCnt="6">
        <dgm:presLayoutVars>
          <dgm:bulletEnabled val="1"/>
        </dgm:presLayoutVars>
      </dgm:prSet>
      <dgm:spPr/>
    </dgm:pt>
  </dgm:ptLst>
  <dgm:cxnLst>
    <dgm:cxn modelId="{506A0B07-4D5C-A84D-8C50-9C1BC87690B4}" type="presOf" srcId="{85C0A23A-3851-4B42-A4DA-41BB6AF8D308}" destId="{50D07A4E-906F-1D4E-AE4D-69C0241B2D1A}" srcOrd="0" destOrd="0" presId="urn:microsoft.com/office/officeart/2016/7/layout/RepeatingBendingProcessNew"/>
    <dgm:cxn modelId="{F6CD9E19-4DB2-4438-85E3-DC168BF3488D}" srcId="{17B309A1-664E-43E1-916F-D6DAF65FEF01}" destId="{32BC4195-2BA2-4BE3-8293-02FA80F88A37}" srcOrd="0" destOrd="0" parTransId="{20FBB1FA-DB63-4BD5-BE97-4A31E79C48E9}" sibTransId="{7D5E8170-09A3-4539-8423-FC991D1FD2E8}"/>
    <dgm:cxn modelId="{CD78B522-6D08-0F41-86DD-17A581C45F1B}" type="presOf" srcId="{A7FF7479-7A9A-4941-8393-E38500C211DD}" destId="{36C418E1-3224-8440-B574-BC93983B1265}" srcOrd="0" destOrd="0" presId="urn:microsoft.com/office/officeart/2016/7/layout/RepeatingBendingProcessNew"/>
    <dgm:cxn modelId="{232DB233-6D9C-4FC2-BB37-33A7A6525899}" srcId="{E55C40CE-63E0-42FD-9C7A-B617E8338A50}" destId="{85C0A23A-3851-4B42-A4DA-41BB6AF8D308}" srcOrd="4" destOrd="0" parTransId="{C3B5D201-F614-48C5-9C2B-E0254AD4ADD7}" sibTransId="{11C116E9-3B6D-459F-9988-A67E035E6137}"/>
    <dgm:cxn modelId="{BDB9F636-C700-49AF-8FAD-0DB736DF2875}" srcId="{17B309A1-664E-43E1-916F-D6DAF65FEF01}" destId="{60A55862-A524-4CC2-925B-F203A8D5957F}" srcOrd="1" destOrd="0" parTransId="{6AFA8A76-6787-4125-B903-67B71A3381D9}" sibTransId="{7D70EFFF-F014-40D9-80CF-0E17FA83D5DE}"/>
    <dgm:cxn modelId="{DB5C3D5B-E671-DA46-BFF9-1A76D2DE90D0}" type="presOf" srcId="{E55C40CE-63E0-42FD-9C7A-B617E8338A50}" destId="{6DBFC8F4-2225-D042-90CD-370AE9B3E9C5}" srcOrd="0" destOrd="0" presId="urn:microsoft.com/office/officeart/2016/7/layout/RepeatingBendingProcessNew"/>
    <dgm:cxn modelId="{CB878063-2581-2245-BA29-4361AF51B978}" type="presOf" srcId="{5A6F9CDD-B96D-40B8-88DD-1D1FFCB3E0B0}" destId="{87B5A04D-FDF3-D945-A124-AA2087CE8874}" srcOrd="0" destOrd="0" presId="urn:microsoft.com/office/officeart/2016/7/layout/RepeatingBendingProcessNew"/>
    <dgm:cxn modelId="{47754D48-375A-E042-86C9-56675753789F}" type="presOf" srcId="{4B4F7CC3-5BC5-44AF-A465-2F35B0CC0B26}" destId="{D851AD2A-233D-4345-9882-D4B5BE00AE87}" srcOrd="0" destOrd="0" presId="urn:microsoft.com/office/officeart/2016/7/layout/RepeatingBendingProcessNew"/>
    <dgm:cxn modelId="{CF54E068-0B42-4308-83A9-068FCDF8F64D}" srcId="{E55C40CE-63E0-42FD-9C7A-B617E8338A50}" destId="{A438F0FD-533A-4B40-A1C1-03E1AB934CC9}" srcOrd="3" destOrd="0" parTransId="{F8776DC3-EC01-405C-A40C-8A3FC4CC19A2}" sibTransId="{A7FF7479-7A9A-4941-8393-E38500C211DD}"/>
    <dgm:cxn modelId="{06F9064B-9975-194D-B048-1999781451DF}" type="presOf" srcId="{32BC4195-2BA2-4BE3-8293-02FA80F88A37}" destId="{728808CD-FDDF-1C4F-99CB-C56B76B0C1E0}" srcOrd="0" destOrd="1" presId="urn:microsoft.com/office/officeart/2016/7/layout/RepeatingBendingProcessNew"/>
    <dgm:cxn modelId="{EA18EC55-7835-8642-8060-683A191301FC}" type="presOf" srcId="{11C116E9-3B6D-459F-9988-A67E035E6137}" destId="{5F57BD3E-57BA-4A4F-8267-1CA61A1A5B91}" srcOrd="1" destOrd="0" presId="urn:microsoft.com/office/officeart/2016/7/layout/RepeatingBendingProcessNew"/>
    <dgm:cxn modelId="{37661357-C8B4-3448-B3EE-CD1A6F87A553}" type="presOf" srcId="{B8551F92-0418-43D5-9C81-D7C65DA6C721}" destId="{17203F58-38D0-E743-91FD-33196ED9139F}" srcOrd="1" destOrd="0" presId="urn:microsoft.com/office/officeart/2016/7/layout/RepeatingBendingProcessNew"/>
    <dgm:cxn modelId="{63A5E879-FB88-204C-B777-65AB04DF91A2}" type="presOf" srcId="{D7BB6047-2645-4213-BE43-97A95812DE93}" destId="{947C2493-1CB9-5F46-AF75-6B344EB4508D}" srcOrd="0" destOrd="0" presId="urn:microsoft.com/office/officeart/2016/7/layout/RepeatingBendingProcessNew"/>
    <dgm:cxn modelId="{41E7CC7C-2E54-BD4F-A1CD-B97C963E8691}" type="presOf" srcId="{A7FF7479-7A9A-4941-8393-E38500C211DD}" destId="{34B2892A-20F0-F445-A8B7-931C312D8B25}" srcOrd="1" destOrd="0" presId="urn:microsoft.com/office/officeart/2016/7/layout/RepeatingBendingProcessNew"/>
    <dgm:cxn modelId="{1833167F-D977-4128-8444-F0852C970ED1}" srcId="{E55C40CE-63E0-42FD-9C7A-B617E8338A50}" destId="{8C74B219-436C-4224-9F96-B1999528E0F2}" srcOrd="5" destOrd="0" parTransId="{71B4352F-4C1A-4C92-A575-0D6E8DAE608A}" sibTransId="{20B49C37-3901-4492-A961-105146081D34}"/>
    <dgm:cxn modelId="{C9942581-209A-0642-9654-17C6F44B349D}" type="presOf" srcId="{17B309A1-664E-43E1-916F-D6DAF65FEF01}" destId="{728808CD-FDDF-1C4F-99CB-C56B76B0C1E0}" srcOrd="0" destOrd="0" presId="urn:microsoft.com/office/officeart/2016/7/layout/RepeatingBendingProcessNew"/>
    <dgm:cxn modelId="{EF406E8E-6D7B-435E-A5C0-3A4C3699E993}" srcId="{E55C40CE-63E0-42FD-9C7A-B617E8338A50}" destId="{D7BB6047-2645-4213-BE43-97A95812DE93}" srcOrd="2" destOrd="0" parTransId="{452D082E-80E6-4EEE-A105-FB086014DB75}" sibTransId="{5A6F9CDD-B96D-40B8-88DD-1D1FFCB3E0B0}"/>
    <dgm:cxn modelId="{AA639093-3F62-A447-9342-8E1711365D06}" type="presOf" srcId="{5A6F9CDD-B96D-40B8-88DD-1D1FFCB3E0B0}" destId="{61620D52-A000-7840-892E-1AE985AB84DC}" srcOrd="1" destOrd="0" presId="urn:microsoft.com/office/officeart/2016/7/layout/RepeatingBendingProcessNew"/>
    <dgm:cxn modelId="{ABA2BA95-F9A0-B143-8E9F-475BD78EB511}" type="presOf" srcId="{8C74B219-436C-4224-9F96-B1999528E0F2}" destId="{67692BCA-96C9-2942-8591-C8158520EC64}" srcOrd="0" destOrd="0" presId="urn:microsoft.com/office/officeart/2016/7/layout/RepeatingBendingProcessNew"/>
    <dgm:cxn modelId="{EB37F796-7729-B647-B50B-4DC2CF457DA0}" type="presOf" srcId="{7594EA8B-9806-42A9-A293-D44AE1E12F24}" destId="{E524D00B-7F21-8C45-9FCB-455D264B46B4}" srcOrd="0" destOrd="0" presId="urn:microsoft.com/office/officeart/2016/7/layout/RepeatingBendingProcessNew"/>
    <dgm:cxn modelId="{00EE3E9F-02A7-3247-8D13-B5DDA8FD7A07}" type="presOf" srcId="{B8551F92-0418-43D5-9C81-D7C65DA6C721}" destId="{0782CCCB-4A12-3F4F-B6AC-B2647D936931}" srcOrd="0" destOrd="0" presId="urn:microsoft.com/office/officeart/2016/7/layout/RepeatingBendingProcessNew"/>
    <dgm:cxn modelId="{5052A1A0-A6AE-46DB-B424-95A50FCB98F5}" srcId="{E55C40CE-63E0-42FD-9C7A-B617E8338A50}" destId="{7594EA8B-9806-42A9-A293-D44AE1E12F24}" srcOrd="0" destOrd="0" parTransId="{6440B562-922E-40AD-B1C3-12D6284BFFE6}" sibTransId="{B8551F92-0418-43D5-9C81-D7C65DA6C721}"/>
    <dgm:cxn modelId="{3F02F3B6-9861-BA4C-BDD9-A13A8F74C763}" type="presOf" srcId="{11C116E9-3B6D-459F-9988-A67E035E6137}" destId="{D70C342F-F0E9-DA42-88CC-EFA34E5AF18F}" srcOrd="0" destOrd="0" presId="urn:microsoft.com/office/officeart/2016/7/layout/RepeatingBendingProcessNew"/>
    <dgm:cxn modelId="{8F9128B7-CBE9-4B8B-ADCF-10C28853E3C7}" srcId="{E55C40CE-63E0-42FD-9C7A-B617E8338A50}" destId="{17B309A1-664E-43E1-916F-D6DAF65FEF01}" srcOrd="1" destOrd="0" parTransId="{29798933-F590-4C99-BE7C-2B700D7E17A6}" sibTransId="{4B4F7CC3-5BC5-44AF-A465-2F35B0CC0B26}"/>
    <dgm:cxn modelId="{CB8E99EA-119F-4147-81A7-9F69E077CD44}" type="presOf" srcId="{60A55862-A524-4CC2-925B-F203A8D5957F}" destId="{728808CD-FDDF-1C4F-99CB-C56B76B0C1E0}" srcOrd="0" destOrd="2" presId="urn:microsoft.com/office/officeart/2016/7/layout/RepeatingBendingProcessNew"/>
    <dgm:cxn modelId="{C915E1FA-78D9-634E-8B01-DAB2DE1206B7}" type="presOf" srcId="{4B4F7CC3-5BC5-44AF-A465-2F35B0CC0B26}" destId="{EE309235-E85E-A542-B0E2-3237124C6B44}" srcOrd="1" destOrd="0" presId="urn:microsoft.com/office/officeart/2016/7/layout/RepeatingBendingProcessNew"/>
    <dgm:cxn modelId="{A0B91FFB-9CE6-304D-9574-144CD46ECA3C}" type="presOf" srcId="{A438F0FD-533A-4B40-A1C1-03E1AB934CC9}" destId="{F8101A55-C35E-2E43-B37D-FA7AE724F1DB}" srcOrd="0" destOrd="0" presId="urn:microsoft.com/office/officeart/2016/7/layout/RepeatingBendingProcessNew"/>
    <dgm:cxn modelId="{1B81F49D-61F0-5045-9808-16290AA0E3F5}" type="presParOf" srcId="{6DBFC8F4-2225-D042-90CD-370AE9B3E9C5}" destId="{E524D00B-7F21-8C45-9FCB-455D264B46B4}" srcOrd="0" destOrd="0" presId="urn:microsoft.com/office/officeart/2016/7/layout/RepeatingBendingProcessNew"/>
    <dgm:cxn modelId="{CC4B34C2-E49F-FE46-8AFF-C180A981D663}" type="presParOf" srcId="{6DBFC8F4-2225-D042-90CD-370AE9B3E9C5}" destId="{0782CCCB-4A12-3F4F-B6AC-B2647D936931}" srcOrd="1" destOrd="0" presId="urn:microsoft.com/office/officeart/2016/7/layout/RepeatingBendingProcessNew"/>
    <dgm:cxn modelId="{819EF141-7C27-844A-A124-39695D8C6269}" type="presParOf" srcId="{0782CCCB-4A12-3F4F-B6AC-B2647D936931}" destId="{17203F58-38D0-E743-91FD-33196ED9139F}" srcOrd="0" destOrd="0" presId="urn:microsoft.com/office/officeart/2016/7/layout/RepeatingBendingProcessNew"/>
    <dgm:cxn modelId="{316A4569-6A39-E14B-A5A3-AA427400C021}" type="presParOf" srcId="{6DBFC8F4-2225-D042-90CD-370AE9B3E9C5}" destId="{728808CD-FDDF-1C4F-99CB-C56B76B0C1E0}" srcOrd="2" destOrd="0" presId="urn:microsoft.com/office/officeart/2016/7/layout/RepeatingBendingProcessNew"/>
    <dgm:cxn modelId="{F45CE2AF-49EA-AF42-B13A-DBB7B889B30D}" type="presParOf" srcId="{6DBFC8F4-2225-D042-90CD-370AE9B3E9C5}" destId="{D851AD2A-233D-4345-9882-D4B5BE00AE87}" srcOrd="3" destOrd="0" presId="urn:microsoft.com/office/officeart/2016/7/layout/RepeatingBendingProcessNew"/>
    <dgm:cxn modelId="{E8F45A79-5310-B247-8DF2-685B49CD2A78}" type="presParOf" srcId="{D851AD2A-233D-4345-9882-D4B5BE00AE87}" destId="{EE309235-E85E-A542-B0E2-3237124C6B44}" srcOrd="0" destOrd="0" presId="urn:microsoft.com/office/officeart/2016/7/layout/RepeatingBendingProcessNew"/>
    <dgm:cxn modelId="{385D7947-F7D8-2C44-9D7B-6C9228BC320D}" type="presParOf" srcId="{6DBFC8F4-2225-D042-90CD-370AE9B3E9C5}" destId="{947C2493-1CB9-5F46-AF75-6B344EB4508D}" srcOrd="4" destOrd="0" presId="urn:microsoft.com/office/officeart/2016/7/layout/RepeatingBendingProcessNew"/>
    <dgm:cxn modelId="{15267A93-DFBD-0A4C-9F7A-43F47A0287DC}" type="presParOf" srcId="{6DBFC8F4-2225-D042-90CD-370AE9B3E9C5}" destId="{87B5A04D-FDF3-D945-A124-AA2087CE8874}" srcOrd="5" destOrd="0" presId="urn:microsoft.com/office/officeart/2016/7/layout/RepeatingBendingProcessNew"/>
    <dgm:cxn modelId="{88A25DED-630C-3A44-905C-6947D9C5E1B5}" type="presParOf" srcId="{87B5A04D-FDF3-D945-A124-AA2087CE8874}" destId="{61620D52-A000-7840-892E-1AE985AB84DC}" srcOrd="0" destOrd="0" presId="urn:microsoft.com/office/officeart/2016/7/layout/RepeatingBendingProcessNew"/>
    <dgm:cxn modelId="{A4080235-CFC7-C444-89E0-F8F4F3DB16C3}" type="presParOf" srcId="{6DBFC8F4-2225-D042-90CD-370AE9B3E9C5}" destId="{F8101A55-C35E-2E43-B37D-FA7AE724F1DB}" srcOrd="6" destOrd="0" presId="urn:microsoft.com/office/officeart/2016/7/layout/RepeatingBendingProcessNew"/>
    <dgm:cxn modelId="{89E96F4D-9FA7-844A-A30A-5DAB843C9FBA}" type="presParOf" srcId="{6DBFC8F4-2225-D042-90CD-370AE9B3E9C5}" destId="{36C418E1-3224-8440-B574-BC93983B1265}" srcOrd="7" destOrd="0" presId="urn:microsoft.com/office/officeart/2016/7/layout/RepeatingBendingProcessNew"/>
    <dgm:cxn modelId="{3B9BD5B5-3E29-8542-A730-31AF7B8DF9C4}" type="presParOf" srcId="{36C418E1-3224-8440-B574-BC93983B1265}" destId="{34B2892A-20F0-F445-A8B7-931C312D8B25}" srcOrd="0" destOrd="0" presId="urn:microsoft.com/office/officeart/2016/7/layout/RepeatingBendingProcessNew"/>
    <dgm:cxn modelId="{F2EADB48-DFA7-3848-835A-34AF6580583A}" type="presParOf" srcId="{6DBFC8F4-2225-D042-90CD-370AE9B3E9C5}" destId="{50D07A4E-906F-1D4E-AE4D-69C0241B2D1A}" srcOrd="8" destOrd="0" presId="urn:microsoft.com/office/officeart/2016/7/layout/RepeatingBendingProcessNew"/>
    <dgm:cxn modelId="{C8713F36-5104-E54C-B155-292AFBF819B3}" type="presParOf" srcId="{6DBFC8F4-2225-D042-90CD-370AE9B3E9C5}" destId="{D70C342F-F0E9-DA42-88CC-EFA34E5AF18F}" srcOrd="9" destOrd="0" presId="urn:microsoft.com/office/officeart/2016/7/layout/RepeatingBendingProcessNew"/>
    <dgm:cxn modelId="{7333946D-E3E6-EF45-AA83-EEB7CE682D0E}" type="presParOf" srcId="{D70C342F-F0E9-DA42-88CC-EFA34E5AF18F}" destId="{5F57BD3E-57BA-4A4F-8267-1CA61A1A5B91}" srcOrd="0" destOrd="0" presId="urn:microsoft.com/office/officeart/2016/7/layout/RepeatingBendingProcessNew"/>
    <dgm:cxn modelId="{7E47DA36-2002-244D-B1EC-ADCCF0145553}" type="presParOf" srcId="{6DBFC8F4-2225-D042-90CD-370AE9B3E9C5}" destId="{67692BCA-96C9-2942-8591-C8158520EC6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5E2AF-3859-479B-A83A-BDC3B30059A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C2C01B-B0CD-42C0-87C0-B2FBD4E803AD}">
      <dgm:prSet/>
      <dgm:spPr/>
      <dgm:t>
        <a:bodyPr/>
        <a:lstStyle/>
        <a:p>
          <a:r>
            <a:rPr lang="en-US" dirty="0"/>
            <a:t>Career readiness for students/builds their confidence</a:t>
          </a:r>
        </a:p>
      </dgm:t>
    </dgm:pt>
    <dgm:pt modelId="{5A580C9D-2298-425A-9835-D4147EA9188B}" type="parTrans" cxnId="{8F1AC8CD-0FE0-4B79-9D23-C5A1AC4FD0FE}">
      <dgm:prSet/>
      <dgm:spPr/>
      <dgm:t>
        <a:bodyPr/>
        <a:lstStyle/>
        <a:p>
          <a:endParaRPr lang="en-US"/>
        </a:p>
      </dgm:t>
    </dgm:pt>
    <dgm:pt modelId="{EC55E571-D996-4B15-9D9C-608927D4E94B}" type="sibTrans" cxnId="{8F1AC8CD-0FE0-4B79-9D23-C5A1AC4FD0FE}">
      <dgm:prSet/>
      <dgm:spPr/>
      <dgm:t>
        <a:bodyPr/>
        <a:lstStyle/>
        <a:p>
          <a:endParaRPr lang="en-US"/>
        </a:p>
      </dgm:t>
    </dgm:pt>
    <dgm:pt modelId="{EF888549-9511-414D-B9DD-D39104E58508}">
      <dgm:prSet/>
      <dgm:spPr/>
      <dgm:t>
        <a:bodyPr/>
        <a:lstStyle/>
        <a:p>
          <a:r>
            <a:rPr lang="en-US" dirty="0"/>
            <a:t>Visibility for university –attract employers</a:t>
          </a:r>
        </a:p>
      </dgm:t>
    </dgm:pt>
    <dgm:pt modelId="{C13DBF51-4B6A-4635-A3F8-A3271B6276CD}" type="parTrans" cxnId="{E07FAD6B-6266-4C3B-9C21-73A05F6F9B5D}">
      <dgm:prSet/>
      <dgm:spPr/>
      <dgm:t>
        <a:bodyPr/>
        <a:lstStyle/>
        <a:p>
          <a:endParaRPr lang="en-US"/>
        </a:p>
      </dgm:t>
    </dgm:pt>
    <dgm:pt modelId="{80B2945B-7434-4AB3-91B2-C42F2B473016}" type="sibTrans" cxnId="{E07FAD6B-6266-4C3B-9C21-73A05F6F9B5D}">
      <dgm:prSet/>
      <dgm:spPr/>
      <dgm:t>
        <a:bodyPr/>
        <a:lstStyle/>
        <a:p>
          <a:endParaRPr lang="en-US"/>
        </a:p>
      </dgm:t>
    </dgm:pt>
    <dgm:pt modelId="{E391016B-5D4B-4C7C-9BC4-19AE8219CA33}">
      <dgm:prSet/>
      <dgm:spPr/>
      <dgm:t>
        <a:bodyPr/>
        <a:lstStyle/>
        <a:p>
          <a:r>
            <a:rPr lang="en-US"/>
            <a:t>Internationalization of campus</a:t>
          </a:r>
        </a:p>
      </dgm:t>
    </dgm:pt>
    <dgm:pt modelId="{DD001927-9ABE-42AA-843B-7E02C0BA9A65}" type="parTrans" cxnId="{875AF0B5-07BE-4A93-B9DA-4A8C9BA02D3C}">
      <dgm:prSet/>
      <dgm:spPr/>
      <dgm:t>
        <a:bodyPr/>
        <a:lstStyle/>
        <a:p>
          <a:endParaRPr lang="en-US"/>
        </a:p>
      </dgm:t>
    </dgm:pt>
    <dgm:pt modelId="{B49EAD0C-C8AE-4D83-B2F8-D666A7DBFF67}" type="sibTrans" cxnId="{875AF0B5-07BE-4A93-B9DA-4A8C9BA02D3C}">
      <dgm:prSet/>
      <dgm:spPr/>
      <dgm:t>
        <a:bodyPr/>
        <a:lstStyle/>
        <a:p>
          <a:endParaRPr lang="en-US"/>
        </a:p>
      </dgm:t>
    </dgm:pt>
    <dgm:pt modelId="{C622E9AB-8104-48ED-AC59-D00C9C956D32}">
      <dgm:prSet/>
      <dgm:spPr/>
      <dgm:t>
        <a:bodyPr/>
        <a:lstStyle/>
        <a:p>
          <a:r>
            <a:rPr lang="en-US" dirty="0"/>
            <a:t>Authentic professional learning experience for students and faculty </a:t>
          </a:r>
        </a:p>
      </dgm:t>
    </dgm:pt>
    <dgm:pt modelId="{F0770817-FDA3-4140-8D7C-03684A05EDE9}" type="parTrans" cxnId="{C9AD5EB7-E560-4804-9E37-40B92196F589}">
      <dgm:prSet/>
      <dgm:spPr/>
      <dgm:t>
        <a:bodyPr/>
        <a:lstStyle/>
        <a:p>
          <a:endParaRPr lang="en-US"/>
        </a:p>
      </dgm:t>
    </dgm:pt>
    <dgm:pt modelId="{284A073F-F7CA-4945-ACD1-C3081A2535F2}" type="sibTrans" cxnId="{C9AD5EB7-E560-4804-9E37-40B92196F589}">
      <dgm:prSet/>
      <dgm:spPr/>
      <dgm:t>
        <a:bodyPr/>
        <a:lstStyle/>
        <a:p>
          <a:endParaRPr lang="en-US"/>
        </a:p>
      </dgm:t>
    </dgm:pt>
    <dgm:pt modelId="{F9B105EF-0F1D-4436-B806-8257AFCD58BB}">
      <dgm:prSet/>
      <dgm:spPr/>
      <dgm:t>
        <a:bodyPr/>
        <a:lstStyle/>
        <a:p>
          <a:r>
            <a:rPr lang="en-US" dirty="0"/>
            <a:t>Much needed interaction between professional fields and academia to make curriculum more relevant</a:t>
          </a:r>
        </a:p>
      </dgm:t>
    </dgm:pt>
    <dgm:pt modelId="{743C9A1E-2DBA-4C5B-A6C7-9CF14D2DE97E}" type="parTrans" cxnId="{1A1C7154-D7B8-437D-ACE9-8697ACDE793B}">
      <dgm:prSet/>
      <dgm:spPr/>
      <dgm:t>
        <a:bodyPr/>
        <a:lstStyle/>
        <a:p>
          <a:endParaRPr lang="en-US"/>
        </a:p>
      </dgm:t>
    </dgm:pt>
    <dgm:pt modelId="{0310F104-6410-4128-9BB8-52CFE5FD59EE}" type="sibTrans" cxnId="{1A1C7154-D7B8-437D-ACE9-8697ACDE793B}">
      <dgm:prSet/>
      <dgm:spPr/>
      <dgm:t>
        <a:bodyPr/>
        <a:lstStyle/>
        <a:p>
          <a:endParaRPr lang="en-US"/>
        </a:p>
      </dgm:t>
    </dgm:pt>
    <dgm:pt modelId="{1EC29C7B-A774-4AA5-BD7B-E0FC9ED182C1}">
      <dgm:prSet/>
      <dgm:spPr/>
      <dgm:t>
        <a:bodyPr/>
        <a:lstStyle/>
        <a:p>
          <a:r>
            <a:rPr lang="en-US" dirty="0"/>
            <a:t>Students learn about jobs evolving in the industry</a:t>
          </a:r>
        </a:p>
      </dgm:t>
    </dgm:pt>
    <dgm:pt modelId="{6A042740-916F-47D3-99D2-704C7CDC76B5}" type="parTrans" cxnId="{73190F1F-E5CB-43F6-BAC3-D0061B4CD6F5}">
      <dgm:prSet/>
      <dgm:spPr/>
      <dgm:t>
        <a:bodyPr/>
        <a:lstStyle/>
        <a:p>
          <a:endParaRPr lang="en-US"/>
        </a:p>
      </dgm:t>
    </dgm:pt>
    <dgm:pt modelId="{E180E218-DA3F-40A4-A25D-5FDB1682637D}" type="sibTrans" cxnId="{73190F1F-E5CB-43F6-BAC3-D0061B4CD6F5}">
      <dgm:prSet/>
      <dgm:spPr/>
      <dgm:t>
        <a:bodyPr/>
        <a:lstStyle/>
        <a:p>
          <a:endParaRPr lang="en-US"/>
        </a:p>
      </dgm:t>
    </dgm:pt>
    <dgm:pt modelId="{A420A46F-3DC6-400C-BA6E-C5F91ADABEEF}">
      <dgm:prSet/>
      <dgm:spPr/>
      <dgm:t>
        <a:bodyPr/>
        <a:lstStyle/>
        <a:p>
          <a:r>
            <a:rPr lang="en-US" dirty="0"/>
            <a:t>Future network of work contacts for students  </a:t>
          </a:r>
        </a:p>
      </dgm:t>
    </dgm:pt>
    <dgm:pt modelId="{5690E28B-81FD-42C4-82F3-E5D52A244577}" type="parTrans" cxnId="{8B6DC46B-74C6-4134-87FB-344AD55C4310}">
      <dgm:prSet/>
      <dgm:spPr/>
      <dgm:t>
        <a:bodyPr/>
        <a:lstStyle/>
        <a:p>
          <a:endParaRPr lang="en-US"/>
        </a:p>
      </dgm:t>
    </dgm:pt>
    <dgm:pt modelId="{81DDBD91-A196-4C0A-8A0B-72AD0CFFC90E}" type="sibTrans" cxnId="{8B6DC46B-74C6-4134-87FB-344AD55C4310}">
      <dgm:prSet/>
      <dgm:spPr/>
      <dgm:t>
        <a:bodyPr/>
        <a:lstStyle/>
        <a:p>
          <a:endParaRPr lang="en-US"/>
        </a:p>
      </dgm:t>
    </dgm:pt>
    <dgm:pt modelId="{4E661B75-933C-AF45-81CD-87EBBA55AFFF}" type="pres">
      <dgm:prSet presAssocID="{6A25E2AF-3859-479B-A83A-BDC3B30059AB}" presName="vert0" presStyleCnt="0">
        <dgm:presLayoutVars>
          <dgm:dir/>
          <dgm:animOne val="branch"/>
          <dgm:animLvl val="lvl"/>
        </dgm:presLayoutVars>
      </dgm:prSet>
      <dgm:spPr/>
    </dgm:pt>
    <dgm:pt modelId="{8C482258-9CCE-C14B-8C17-8B8987646BB5}" type="pres">
      <dgm:prSet presAssocID="{0DC2C01B-B0CD-42C0-87C0-B2FBD4E803AD}" presName="thickLine" presStyleLbl="alignNode1" presStyleIdx="0" presStyleCnt="7"/>
      <dgm:spPr/>
    </dgm:pt>
    <dgm:pt modelId="{6B8F389F-7B0F-ED48-A992-FACF70F36507}" type="pres">
      <dgm:prSet presAssocID="{0DC2C01B-B0CD-42C0-87C0-B2FBD4E803AD}" presName="horz1" presStyleCnt="0"/>
      <dgm:spPr/>
    </dgm:pt>
    <dgm:pt modelId="{566B53E7-1D81-0C45-A0B8-ABA0835B4FE3}" type="pres">
      <dgm:prSet presAssocID="{0DC2C01B-B0CD-42C0-87C0-B2FBD4E803AD}" presName="tx1" presStyleLbl="revTx" presStyleIdx="0" presStyleCnt="7"/>
      <dgm:spPr/>
    </dgm:pt>
    <dgm:pt modelId="{0220BADF-409E-B549-8CDA-1D8E94530D3E}" type="pres">
      <dgm:prSet presAssocID="{0DC2C01B-B0CD-42C0-87C0-B2FBD4E803AD}" presName="vert1" presStyleCnt="0"/>
      <dgm:spPr/>
    </dgm:pt>
    <dgm:pt modelId="{5A5DBD08-F05A-F840-B509-BFB045742982}" type="pres">
      <dgm:prSet presAssocID="{EF888549-9511-414D-B9DD-D39104E58508}" presName="thickLine" presStyleLbl="alignNode1" presStyleIdx="1" presStyleCnt="7"/>
      <dgm:spPr/>
    </dgm:pt>
    <dgm:pt modelId="{F62A6BA1-867A-724E-B085-8DDBBECC9328}" type="pres">
      <dgm:prSet presAssocID="{EF888549-9511-414D-B9DD-D39104E58508}" presName="horz1" presStyleCnt="0"/>
      <dgm:spPr/>
    </dgm:pt>
    <dgm:pt modelId="{B58978E7-5B6F-8E4A-BDCB-FE79C3A5E069}" type="pres">
      <dgm:prSet presAssocID="{EF888549-9511-414D-B9DD-D39104E58508}" presName="tx1" presStyleLbl="revTx" presStyleIdx="1" presStyleCnt="7"/>
      <dgm:spPr/>
    </dgm:pt>
    <dgm:pt modelId="{7E54E717-DFAD-C84C-85FD-B0324F6D3BAB}" type="pres">
      <dgm:prSet presAssocID="{EF888549-9511-414D-B9DD-D39104E58508}" presName="vert1" presStyleCnt="0"/>
      <dgm:spPr/>
    </dgm:pt>
    <dgm:pt modelId="{918EA085-1125-3E4A-93F5-BDE6DD7E3E22}" type="pres">
      <dgm:prSet presAssocID="{E391016B-5D4B-4C7C-9BC4-19AE8219CA33}" presName="thickLine" presStyleLbl="alignNode1" presStyleIdx="2" presStyleCnt="7"/>
      <dgm:spPr/>
    </dgm:pt>
    <dgm:pt modelId="{1837D2CC-29A2-1648-8A3F-D193BFD29A4D}" type="pres">
      <dgm:prSet presAssocID="{E391016B-5D4B-4C7C-9BC4-19AE8219CA33}" presName="horz1" presStyleCnt="0"/>
      <dgm:spPr/>
    </dgm:pt>
    <dgm:pt modelId="{B08F9002-8787-9A49-9D3B-33ABBB0E1EF5}" type="pres">
      <dgm:prSet presAssocID="{E391016B-5D4B-4C7C-9BC4-19AE8219CA33}" presName="tx1" presStyleLbl="revTx" presStyleIdx="2" presStyleCnt="7"/>
      <dgm:spPr/>
    </dgm:pt>
    <dgm:pt modelId="{117D606A-EEF2-844A-B24C-230DC7924FBC}" type="pres">
      <dgm:prSet presAssocID="{E391016B-5D4B-4C7C-9BC4-19AE8219CA33}" presName="vert1" presStyleCnt="0"/>
      <dgm:spPr/>
    </dgm:pt>
    <dgm:pt modelId="{32F31CC5-E130-5B43-BC14-1B94D3E4357D}" type="pres">
      <dgm:prSet presAssocID="{C622E9AB-8104-48ED-AC59-D00C9C956D32}" presName="thickLine" presStyleLbl="alignNode1" presStyleIdx="3" presStyleCnt="7"/>
      <dgm:spPr/>
    </dgm:pt>
    <dgm:pt modelId="{127EB2A8-F32F-CF4B-BE01-D6F01D4D7BE3}" type="pres">
      <dgm:prSet presAssocID="{C622E9AB-8104-48ED-AC59-D00C9C956D32}" presName="horz1" presStyleCnt="0"/>
      <dgm:spPr/>
    </dgm:pt>
    <dgm:pt modelId="{0272CCF3-FB13-B049-A0FD-3DF08B6F7A0C}" type="pres">
      <dgm:prSet presAssocID="{C622E9AB-8104-48ED-AC59-D00C9C956D32}" presName="tx1" presStyleLbl="revTx" presStyleIdx="3" presStyleCnt="7"/>
      <dgm:spPr/>
    </dgm:pt>
    <dgm:pt modelId="{F6E33CD2-01C8-BD47-915A-1225B07E20DE}" type="pres">
      <dgm:prSet presAssocID="{C622E9AB-8104-48ED-AC59-D00C9C956D32}" presName="vert1" presStyleCnt="0"/>
      <dgm:spPr/>
    </dgm:pt>
    <dgm:pt modelId="{3ABE0BD3-E11A-E24C-8564-BB41E7E768BB}" type="pres">
      <dgm:prSet presAssocID="{F9B105EF-0F1D-4436-B806-8257AFCD58BB}" presName="thickLine" presStyleLbl="alignNode1" presStyleIdx="4" presStyleCnt="7"/>
      <dgm:spPr/>
    </dgm:pt>
    <dgm:pt modelId="{7EBE8624-3DE2-6D46-95B2-F4FC8B474519}" type="pres">
      <dgm:prSet presAssocID="{F9B105EF-0F1D-4436-B806-8257AFCD58BB}" presName="horz1" presStyleCnt="0"/>
      <dgm:spPr/>
    </dgm:pt>
    <dgm:pt modelId="{B2912E7F-E312-624A-906E-F28AF93E77BC}" type="pres">
      <dgm:prSet presAssocID="{F9B105EF-0F1D-4436-B806-8257AFCD58BB}" presName="tx1" presStyleLbl="revTx" presStyleIdx="4" presStyleCnt="7"/>
      <dgm:spPr/>
    </dgm:pt>
    <dgm:pt modelId="{129B1A0E-627E-E640-BFDE-BF50DA7005C5}" type="pres">
      <dgm:prSet presAssocID="{F9B105EF-0F1D-4436-B806-8257AFCD58BB}" presName="vert1" presStyleCnt="0"/>
      <dgm:spPr/>
    </dgm:pt>
    <dgm:pt modelId="{28EDFBCF-EE4F-9342-9C6A-CA8722E27C41}" type="pres">
      <dgm:prSet presAssocID="{1EC29C7B-A774-4AA5-BD7B-E0FC9ED182C1}" presName="thickLine" presStyleLbl="alignNode1" presStyleIdx="5" presStyleCnt="7"/>
      <dgm:spPr/>
    </dgm:pt>
    <dgm:pt modelId="{1BB815C7-6D35-C545-8A8C-96FABC14F154}" type="pres">
      <dgm:prSet presAssocID="{1EC29C7B-A774-4AA5-BD7B-E0FC9ED182C1}" presName="horz1" presStyleCnt="0"/>
      <dgm:spPr/>
    </dgm:pt>
    <dgm:pt modelId="{8614FB8E-6EB7-1A47-9FBE-AD21C7C4F60E}" type="pres">
      <dgm:prSet presAssocID="{1EC29C7B-A774-4AA5-BD7B-E0FC9ED182C1}" presName="tx1" presStyleLbl="revTx" presStyleIdx="5" presStyleCnt="7"/>
      <dgm:spPr/>
    </dgm:pt>
    <dgm:pt modelId="{27EF809F-B0DF-954C-A333-C2C151D2BB91}" type="pres">
      <dgm:prSet presAssocID="{1EC29C7B-A774-4AA5-BD7B-E0FC9ED182C1}" presName="vert1" presStyleCnt="0"/>
      <dgm:spPr/>
    </dgm:pt>
    <dgm:pt modelId="{3FC29375-7896-A849-9574-AD99CF8EB615}" type="pres">
      <dgm:prSet presAssocID="{A420A46F-3DC6-400C-BA6E-C5F91ADABEEF}" presName="thickLine" presStyleLbl="alignNode1" presStyleIdx="6" presStyleCnt="7"/>
      <dgm:spPr/>
    </dgm:pt>
    <dgm:pt modelId="{E157A775-3B46-7643-9F63-97002BDBD6D5}" type="pres">
      <dgm:prSet presAssocID="{A420A46F-3DC6-400C-BA6E-C5F91ADABEEF}" presName="horz1" presStyleCnt="0"/>
      <dgm:spPr/>
    </dgm:pt>
    <dgm:pt modelId="{15A1801D-8B61-E743-9E37-6CB2129675BD}" type="pres">
      <dgm:prSet presAssocID="{A420A46F-3DC6-400C-BA6E-C5F91ADABEEF}" presName="tx1" presStyleLbl="revTx" presStyleIdx="6" presStyleCnt="7"/>
      <dgm:spPr/>
    </dgm:pt>
    <dgm:pt modelId="{5CB3185A-33E3-7546-A335-2DF63574D783}" type="pres">
      <dgm:prSet presAssocID="{A420A46F-3DC6-400C-BA6E-C5F91ADABEEF}" presName="vert1" presStyleCnt="0"/>
      <dgm:spPr/>
    </dgm:pt>
  </dgm:ptLst>
  <dgm:cxnLst>
    <dgm:cxn modelId="{A77B920A-C214-3D42-8894-81F42738D4DF}" type="presOf" srcId="{E391016B-5D4B-4C7C-9BC4-19AE8219CA33}" destId="{B08F9002-8787-9A49-9D3B-33ABBB0E1EF5}" srcOrd="0" destOrd="0" presId="urn:microsoft.com/office/officeart/2008/layout/LinedList"/>
    <dgm:cxn modelId="{3CCA3D12-8FD4-4E40-8E2C-7C020CD451C1}" type="presOf" srcId="{F9B105EF-0F1D-4436-B806-8257AFCD58BB}" destId="{B2912E7F-E312-624A-906E-F28AF93E77BC}" srcOrd="0" destOrd="0" presId="urn:microsoft.com/office/officeart/2008/layout/LinedList"/>
    <dgm:cxn modelId="{73190F1F-E5CB-43F6-BAC3-D0061B4CD6F5}" srcId="{6A25E2AF-3859-479B-A83A-BDC3B30059AB}" destId="{1EC29C7B-A774-4AA5-BD7B-E0FC9ED182C1}" srcOrd="5" destOrd="0" parTransId="{6A042740-916F-47D3-99D2-704C7CDC76B5}" sibTransId="{E180E218-DA3F-40A4-A25D-5FDB1682637D}"/>
    <dgm:cxn modelId="{6FF98221-15D7-5943-B00C-7338751AF244}" type="presOf" srcId="{1EC29C7B-A774-4AA5-BD7B-E0FC9ED182C1}" destId="{8614FB8E-6EB7-1A47-9FBE-AD21C7C4F60E}" srcOrd="0" destOrd="0" presId="urn:microsoft.com/office/officeart/2008/layout/LinedList"/>
    <dgm:cxn modelId="{3AEECF60-F29E-2447-9444-63478F6BEA15}" type="presOf" srcId="{6A25E2AF-3859-479B-A83A-BDC3B30059AB}" destId="{4E661B75-933C-AF45-81CD-87EBBA55AFFF}" srcOrd="0" destOrd="0" presId="urn:microsoft.com/office/officeart/2008/layout/LinedList"/>
    <dgm:cxn modelId="{E07FAD6B-6266-4C3B-9C21-73A05F6F9B5D}" srcId="{6A25E2AF-3859-479B-A83A-BDC3B30059AB}" destId="{EF888549-9511-414D-B9DD-D39104E58508}" srcOrd="1" destOrd="0" parTransId="{C13DBF51-4B6A-4635-A3F8-A3271B6276CD}" sibTransId="{80B2945B-7434-4AB3-91B2-C42F2B473016}"/>
    <dgm:cxn modelId="{8B6DC46B-74C6-4134-87FB-344AD55C4310}" srcId="{6A25E2AF-3859-479B-A83A-BDC3B30059AB}" destId="{A420A46F-3DC6-400C-BA6E-C5F91ADABEEF}" srcOrd="6" destOrd="0" parTransId="{5690E28B-81FD-42C4-82F3-E5D52A244577}" sibTransId="{81DDBD91-A196-4C0A-8A0B-72AD0CFFC90E}"/>
    <dgm:cxn modelId="{DD0EDD6D-0A27-9245-AB38-83181841BCA3}" type="presOf" srcId="{A420A46F-3DC6-400C-BA6E-C5F91ADABEEF}" destId="{15A1801D-8B61-E743-9E37-6CB2129675BD}" srcOrd="0" destOrd="0" presId="urn:microsoft.com/office/officeart/2008/layout/LinedList"/>
    <dgm:cxn modelId="{1A1C7154-D7B8-437D-ACE9-8697ACDE793B}" srcId="{6A25E2AF-3859-479B-A83A-BDC3B30059AB}" destId="{F9B105EF-0F1D-4436-B806-8257AFCD58BB}" srcOrd="4" destOrd="0" parTransId="{743C9A1E-2DBA-4C5B-A6C7-9CF14D2DE97E}" sibTransId="{0310F104-6410-4128-9BB8-52CFE5FD59EE}"/>
    <dgm:cxn modelId="{BED2FC87-D9AE-1142-82F1-F9E0086EFCDF}" type="presOf" srcId="{C622E9AB-8104-48ED-AC59-D00C9C956D32}" destId="{0272CCF3-FB13-B049-A0FD-3DF08B6F7A0C}" srcOrd="0" destOrd="0" presId="urn:microsoft.com/office/officeart/2008/layout/LinedList"/>
    <dgm:cxn modelId="{0C50DAAF-0777-2840-A716-F53222E02996}" type="presOf" srcId="{0DC2C01B-B0CD-42C0-87C0-B2FBD4E803AD}" destId="{566B53E7-1D81-0C45-A0B8-ABA0835B4FE3}" srcOrd="0" destOrd="0" presId="urn:microsoft.com/office/officeart/2008/layout/LinedList"/>
    <dgm:cxn modelId="{078451B0-40B6-7B43-8160-E3B0CF9ED9C3}" type="presOf" srcId="{EF888549-9511-414D-B9DD-D39104E58508}" destId="{B58978E7-5B6F-8E4A-BDCB-FE79C3A5E069}" srcOrd="0" destOrd="0" presId="urn:microsoft.com/office/officeart/2008/layout/LinedList"/>
    <dgm:cxn modelId="{875AF0B5-07BE-4A93-B9DA-4A8C9BA02D3C}" srcId="{6A25E2AF-3859-479B-A83A-BDC3B30059AB}" destId="{E391016B-5D4B-4C7C-9BC4-19AE8219CA33}" srcOrd="2" destOrd="0" parTransId="{DD001927-9ABE-42AA-843B-7E02C0BA9A65}" sibTransId="{B49EAD0C-C8AE-4D83-B2F8-D666A7DBFF67}"/>
    <dgm:cxn modelId="{C9AD5EB7-E560-4804-9E37-40B92196F589}" srcId="{6A25E2AF-3859-479B-A83A-BDC3B30059AB}" destId="{C622E9AB-8104-48ED-AC59-D00C9C956D32}" srcOrd="3" destOrd="0" parTransId="{F0770817-FDA3-4140-8D7C-03684A05EDE9}" sibTransId="{284A073F-F7CA-4945-ACD1-C3081A2535F2}"/>
    <dgm:cxn modelId="{8F1AC8CD-0FE0-4B79-9D23-C5A1AC4FD0FE}" srcId="{6A25E2AF-3859-479B-A83A-BDC3B30059AB}" destId="{0DC2C01B-B0CD-42C0-87C0-B2FBD4E803AD}" srcOrd="0" destOrd="0" parTransId="{5A580C9D-2298-425A-9835-D4147EA9188B}" sibTransId="{EC55E571-D996-4B15-9D9C-608927D4E94B}"/>
    <dgm:cxn modelId="{02E60960-1544-2841-919D-C868FDF719A8}" type="presParOf" srcId="{4E661B75-933C-AF45-81CD-87EBBA55AFFF}" destId="{8C482258-9CCE-C14B-8C17-8B8987646BB5}" srcOrd="0" destOrd="0" presId="urn:microsoft.com/office/officeart/2008/layout/LinedList"/>
    <dgm:cxn modelId="{D7DA6E27-9E9F-0D48-861C-C1D856CA75A4}" type="presParOf" srcId="{4E661B75-933C-AF45-81CD-87EBBA55AFFF}" destId="{6B8F389F-7B0F-ED48-A992-FACF70F36507}" srcOrd="1" destOrd="0" presId="urn:microsoft.com/office/officeart/2008/layout/LinedList"/>
    <dgm:cxn modelId="{4368A9A6-80E0-234B-B8E7-B81A542FE75A}" type="presParOf" srcId="{6B8F389F-7B0F-ED48-A992-FACF70F36507}" destId="{566B53E7-1D81-0C45-A0B8-ABA0835B4FE3}" srcOrd="0" destOrd="0" presId="urn:microsoft.com/office/officeart/2008/layout/LinedList"/>
    <dgm:cxn modelId="{F15C399E-34B3-9A47-B596-AC44CE053086}" type="presParOf" srcId="{6B8F389F-7B0F-ED48-A992-FACF70F36507}" destId="{0220BADF-409E-B549-8CDA-1D8E94530D3E}" srcOrd="1" destOrd="0" presId="urn:microsoft.com/office/officeart/2008/layout/LinedList"/>
    <dgm:cxn modelId="{63B90B53-7269-DA47-9CCF-BA29B3FF843C}" type="presParOf" srcId="{4E661B75-933C-AF45-81CD-87EBBA55AFFF}" destId="{5A5DBD08-F05A-F840-B509-BFB045742982}" srcOrd="2" destOrd="0" presId="urn:microsoft.com/office/officeart/2008/layout/LinedList"/>
    <dgm:cxn modelId="{3239C874-9FC9-9B43-8C52-F3C12AEA7F1C}" type="presParOf" srcId="{4E661B75-933C-AF45-81CD-87EBBA55AFFF}" destId="{F62A6BA1-867A-724E-B085-8DDBBECC9328}" srcOrd="3" destOrd="0" presId="urn:microsoft.com/office/officeart/2008/layout/LinedList"/>
    <dgm:cxn modelId="{9C0039C5-3807-FE40-9B6F-EBCB5E46D04E}" type="presParOf" srcId="{F62A6BA1-867A-724E-B085-8DDBBECC9328}" destId="{B58978E7-5B6F-8E4A-BDCB-FE79C3A5E069}" srcOrd="0" destOrd="0" presId="urn:microsoft.com/office/officeart/2008/layout/LinedList"/>
    <dgm:cxn modelId="{8E841EDA-C428-A542-91EF-20AE10A60DFF}" type="presParOf" srcId="{F62A6BA1-867A-724E-B085-8DDBBECC9328}" destId="{7E54E717-DFAD-C84C-85FD-B0324F6D3BAB}" srcOrd="1" destOrd="0" presId="urn:microsoft.com/office/officeart/2008/layout/LinedList"/>
    <dgm:cxn modelId="{EE216F90-F71F-DE46-B207-EB2814F8B060}" type="presParOf" srcId="{4E661B75-933C-AF45-81CD-87EBBA55AFFF}" destId="{918EA085-1125-3E4A-93F5-BDE6DD7E3E22}" srcOrd="4" destOrd="0" presId="urn:microsoft.com/office/officeart/2008/layout/LinedList"/>
    <dgm:cxn modelId="{188E528E-32D6-4546-B661-54DD6E1031E3}" type="presParOf" srcId="{4E661B75-933C-AF45-81CD-87EBBA55AFFF}" destId="{1837D2CC-29A2-1648-8A3F-D193BFD29A4D}" srcOrd="5" destOrd="0" presId="urn:microsoft.com/office/officeart/2008/layout/LinedList"/>
    <dgm:cxn modelId="{8DBB95FF-8D61-484D-9A7D-69E34FE54CEF}" type="presParOf" srcId="{1837D2CC-29A2-1648-8A3F-D193BFD29A4D}" destId="{B08F9002-8787-9A49-9D3B-33ABBB0E1EF5}" srcOrd="0" destOrd="0" presId="urn:microsoft.com/office/officeart/2008/layout/LinedList"/>
    <dgm:cxn modelId="{BE0DAF8B-465E-7D42-A7C0-FDB003561249}" type="presParOf" srcId="{1837D2CC-29A2-1648-8A3F-D193BFD29A4D}" destId="{117D606A-EEF2-844A-B24C-230DC7924FBC}" srcOrd="1" destOrd="0" presId="urn:microsoft.com/office/officeart/2008/layout/LinedList"/>
    <dgm:cxn modelId="{1D46D547-9F92-0D4D-AF54-86B5CD44BA99}" type="presParOf" srcId="{4E661B75-933C-AF45-81CD-87EBBA55AFFF}" destId="{32F31CC5-E130-5B43-BC14-1B94D3E4357D}" srcOrd="6" destOrd="0" presId="urn:microsoft.com/office/officeart/2008/layout/LinedList"/>
    <dgm:cxn modelId="{077B73E5-F413-1340-8E41-75C655B2E63F}" type="presParOf" srcId="{4E661B75-933C-AF45-81CD-87EBBA55AFFF}" destId="{127EB2A8-F32F-CF4B-BE01-D6F01D4D7BE3}" srcOrd="7" destOrd="0" presId="urn:microsoft.com/office/officeart/2008/layout/LinedList"/>
    <dgm:cxn modelId="{EA7A98AA-6D61-C14C-8456-008E62D607E1}" type="presParOf" srcId="{127EB2A8-F32F-CF4B-BE01-D6F01D4D7BE3}" destId="{0272CCF3-FB13-B049-A0FD-3DF08B6F7A0C}" srcOrd="0" destOrd="0" presId="urn:microsoft.com/office/officeart/2008/layout/LinedList"/>
    <dgm:cxn modelId="{60C96F4C-1683-AD40-903E-E9EFCEFF0846}" type="presParOf" srcId="{127EB2A8-F32F-CF4B-BE01-D6F01D4D7BE3}" destId="{F6E33CD2-01C8-BD47-915A-1225B07E20DE}" srcOrd="1" destOrd="0" presId="urn:microsoft.com/office/officeart/2008/layout/LinedList"/>
    <dgm:cxn modelId="{1FB11007-62C6-3246-AFFD-5FA5385C2F13}" type="presParOf" srcId="{4E661B75-933C-AF45-81CD-87EBBA55AFFF}" destId="{3ABE0BD3-E11A-E24C-8564-BB41E7E768BB}" srcOrd="8" destOrd="0" presId="urn:microsoft.com/office/officeart/2008/layout/LinedList"/>
    <dgm:cxn modelId="{420E3682-D5FA-3D4D-B69F-8DE1EFB1EA2A}" type="presParOf" srcId="{4E661B75-933C-AF45-81CD-87EBBA55AFFF}" destId="{7EBE8624-3DE2-6D46-95B2-F4FC8B474519}" srcOrd="9" destOrd="0" presId="urn:microsoft.com/office/officeart/2008/layout/LinedList"/>
    <dgm:cxn modelId="{1631F0B8-F8F3-5F46-83D0-3813B7E71CDA}" type="presParOf" srcId="{7EBE8624-3DE2-6D46-95B2-F4FC8B474519}" destId="{B2912E7F-E312-624A-906E-F28AF93E77BC}" srcOrd="0" destOrd="0" presId="urn:microsoft.com/office/officeart/2008/layout/LinedList"/>
    <dgm:cxn modelId="{82276D97-115D-9846-98E2-DCAED3DF9111}" type="presParOf" srcId="{7EBE8624-3DE2-6D46-95B2-F4FC8B474519}" destId="{129B1A0E-627E-E640-BFDE-BF50DA7005C5}" srcOrd="1" destOrd="0" presId="urn:microsoft.com/office/officeart/2008/layout/LinedList"/>
    <dgm:cxn modelId="{3B255C63-8173-5F40-8B7D-83F6D5E6AB8A}" type="presParOf" srcId="{4E661B75-933C-AF45-81CD-87EBBA55AFFF}" destId="{28EDFBCF-EE4F-9342-9C6A-CA8722E27C41}" srcOrd="10" destOrd="0" presId="urn:microsoft.com/office/officeart/2008/layout/LinedList"/>
    <dgm:cxn modelId="{9ABB5459-57E1-074F-87B5-934AEDCAC1DC}" type="presParOf" srcId="{4E661B75-933C-AF45-81CD-87EBBA55AFFF}" destId="{1BB815C7-6D35-C545-8A8C-96FABC14F154}" srcOrd="11" destOrd="0" presId="urn:microsoft.com/office/officeart/2008/layout/LinedList"/>
    <dgm:cxn modelId="{813883E9-2020-384B-B635-8288CF759569}" type="presParOf" srcId="{1BB815C7-6D35-C545-8A8C-96FABC14F154}" destId="{8614FB8E-6EB7-1A47-9FBE-AD21C7C4F60E}" srcOrd="0" destOrd="0" presId="urn:microsoft.com/office/officeart/2008/layout/LinedList"/>
    <dgm:cxn modelId="{0FA2F1C4-2515-454E-9761-1B93130FFCA1}" type="presParOf" srcId="{1BB815C7-6D35-C545-8A8C-96FABC14F154}" destId="{27EF809F-B0DF-954C-A333-C2C151D2BB91}" srcOrd="1" destOrd="0" presId="urn:microsoft.com/office/officeart/2008/layout/LinedList"/>
    <dgm:cxn modelId="{B004530C-1FFA-B14C-B75D-96560217A8C9}" type="presParOf" srcId="{4E661B75-933C-AF45-81CD-87EBBA55AFFF}" destId="{3FC29375-7896-A849-9574-AD99CF8EB615}" srcOrd="12" destOrd="0" presId="urn:microsoft.com/office/officeart/2008/layout/LinedList"/>
    <dgm:cxn modelId="{03361F45-F532-0241-B6D4-F75A19393471}" type="presParOf" srcId="{4E661B75-933C-AF45-81CD-87EBBA55AFFF}" destId="{E157A775-3B46-7643-9F63-97002BDBD6D5}" srcOrd="13" destOrd="0" presId="urn:microsoft.com/office/officeart/2008/layout/LinedList"/>
    <dgm:cxn modelId="{06B82F2F-4F67-5D4B-8140-4C16D519917E}" type="presParOf" srcId="{E157A775-3B46-7643-9F63-97002BDBD6D5}" destId="{15A1801D-8B61-E743-9E37-6CB2129675BD}" srcOrd="0" destOrd="0" presId="urn:microsoft.com/office/officeart/2008/layout/LinedList"/>
    <dgm:cxn modelId="{6AF7D4A6-CCCC-E341-B92C-76EF78003FAE}" type="presParOf" srcId="{E157A775-3B46-7643-9F63-97002BDBD6D5}" destId="{5CB3185A-33E3-7546-A335-2DF63574D7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921991-40B3-4513-BB43-DB0B2993CFBE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9FDCE233-1458-41AA-9A36-09E1473BA6CB}">
      <dgm:prSet/>
      <dgm:spPr/>
      <dgm:t>
        <a:bodyPr/>
        <a:lstStyle/>
        <a:p>
          <a:r>
            <a:rPr lang="en-US"/>
            <a:t>Who might be a likely collaborator? </a:t>
          </a:r>
        </a:p>
      </dgm:t>
    </dgm:pt>
    <dgm:pt modelId="{BF0B2275-1F5A-4771-85AC-C4760FD8A128}" type="parTrans" cxnId="{EA5AB440-FD04-4AF5-9DB4-DF50A4D811BB}">
      <dgm:prSet/>
      <dgm:spPr/>
      <dgm:t>
        <a:bodyPr/>
        <a:lstStyle/>
        <a:p>
          <a:endParaRPr lang="en-US"/>
        </a:p>
      </dgm:t>
    </dgm:pt>
    <dgm:pt modelId="{046C483A-1EA5-4B16-B24F-2A733C0D3DEE}" type="sibTrans" cxnId="{EA5AB440-FD04-4AF5-9DB4-DF50A4D811BB}">
      <dgm:prSet/>
      <dgm:spPr/>
      <dgm:t>
        <a:bodyPr/>
        <a:lstStyle/>
        <a:p>
          <a:endParaRPr lang="en-US"/>
        </a:p>
      </dgm:t>
    </dgm:pt>
    <dgm:pt modelId="{4BCB7ABD-47CC-4DBF-BE48-81454FFA6094}">
      <dgm:prSet/>
      <dgm:spPr/>
      <dgm:t>
        <a:bodyPr/>
        <a:lstStyle/>
        <a:p>
          <a:r>
            <a:rPr lang="en-US"/>
            <a:t>What department or college might have mutual interests?</a:t>
          </a:r>
        </a:p>
      </dgm:t>
    </dgm:pt>
    <dgm:pt modelId="{5AD50D03-8837-444E-84AA-D548CBB8CCC8}" type="parTrans" cxnId="{C4F39270-10DC-49BB-ADA1-07734C6DF379}">
      <dgm:prSet/>
      <dgm:spPr/>
      <dgm:t>
        <a:bodyPr/>
        <a:lstStyle/>
        <a:p>
          <a:endParaRPr lang="en-US"/>
        </a:p>
      </dgm:t>
    </dgm:pt>
    <dgm:pt modelId="{383A4052-7C57-4CEB-9811-7A83B11EA82D}" type="sibTrans" cxnId="{C4F39270-10DC-49BB-ADA1-07734C6DF379}">
      <dgm:prSet/>
      <dgm:spPr/>
      <dgm:t>
        <a:bodyPr/>
        <a:lstStyle/>
        <a:p>
          <a:endParaRPr lang="en-US"/>
        </a:p>
      </dgm:t>
    </dgm:pt>
    <dgm:pt modelId="{2B8C250B-FD64-4D4A-A3EA-695836AC2795}" type="pres">
      <dgm:prSet presAssocID="{D4921991-40B3-4513-BB43-DB0B2993CFBE}" presName="vert0" presStyleCnt="0">
        <dgm:presLayoutVars>
          <dgm:dir/>
          <dgm:animOne val="branch"/>
          <dgm:animLvl val="lvl"/>
        </dgm:presLayoutVars>
      </dgm:prSet>
      <dgm:spPr/>
    </dgm:pt>
    <dgm:pt modelId="{EF4DD9A8-217C-BA44-8703-393E46E2447A}" type="pres">
      <dgm:prSet presAssocID="{9FDCE233-1458-41AA-9A36-09E1473BA6CB}" presName="thickLine" presStyleLbl="alignNode1" presStyleIdx="0" presStyleCnt="2"/>
      <dgm:spPr/>
    </dgm:pt>
    <dgm:pt modelId="{63BE2DCD-2453-5E4C-8DF9-58C826B75F54}" type="pres">
      <dgm:prSet presAssocID="{9FDCE233-1458-41AA-9A36-09E1473BA6CB}" presName="horz1" presStyleCnt="0"/>
      <dgm:spPr/>
    </dgm:pt>
    <dgm:pt modelId="{1518B3D0-635F-9940-9783-B4174730BC7B}" type="pres">
      <dgm:prSet presAssocID="{9FDCE233-1458-41AA-9A36-09E1473BA6CB}" presName="tx1" presStyleLbl="revTx" presStyleIdx="0" presStyleCnt="2"/>
      <dgm:spPr/>
    </dgm:pt>
    <dgm:pt modelId="{6382C298-D607-DD44-8D8F-554D328AE718}" type="pres">
      <dgm:prSet presAssocID="{9FDCE233-1458-41AA-9A36-09E1473BA6CB}" presName="vert1" presStyleCnt="0"/>
      <dgm:spPr/>
    </dgm:pt>
    <dgm:pt modelId="{ABB99963-D8CD-BD48-9BEA-AAF8834568A5}" type="pres">
      <dgm:prSet presAssocID="{4BCB7ABD-47CC-4DBF-BE48-81454FFA6094}" presName="thickLine" presStyleLbl="alignNode1" presStyleIdx="1" presStyleCnt="2"/>
      <dgm:spPr/>
    </dgm:pt>
    <dgm:pt modelId="{7F5566CD-C992-1745-A2B9-BD5BA696A65C}" type="pres">
      <dgm:prSet presAssocID="{4BCB7ABD-47CC-4DBF-BE48-81454FFA6094}" presName="horz1" presStyleCnt="0"/>
      <dgm:spPr/>
    </dgm:pt>
    <dgm:pt modelId="{13901AD3-ABB5-6840-AF55-C3E8AB967B24}" type="pres">
      <dgm:prSet presAssocID="{4BCB7ABD-47CC-4DBF-BE48-81454FFA6094}" presName="tx1" presStyleLbl="revTx" presStyleIdx="1" presStyleCnt="2"/>
      <dgm:spPr/>
    </dgm:pt>
    <dgm:pt modelId="{BFEE078F-979E-9B44-AC36-169A72E5E511}" type="pres">
      <dgm:prSet presAssocID="{4BCB7ABD-47CC-4DBF-BE48-81454FFA6094}" presName="vert1" presStyleCnt="0"/>
      <dgm:spPr/>
    </dgm:pt>
  </dgm:ptLst>
  <dgm:cxnLst>
    <dgm:cxn modelId="{A02BD334-57D5-3F43-9922-8E531DE690C1}" type="presOf" srcId="{D4921991-40B3-4513-BB43-DB0B2993CFBE}" destId="{2B8C250B-FD64-4D4A-A3EA-695836AC2795}" srcOrd="0" destOrd="0" presId="urn:microsoft.com/office/officeart/2008/layout/LinedList"/>
    <dgm:cxn modelId="{EA5AB440-FD04-4AF5-9DB4-DF50A4D811BB}" srcId="{D4921991-40B3-4513-BB43-DB0B2993CFBE}" destId="{9FDCE233-1458-41AA-9A36-09E1473BA6CB}" srcOrd="0" destOrd="0" parTransId="{BF0B2275-1F5A-4771-85AC-C4760FD8A128}" sibTransId="{046C483A-1EA5-4B16-B24F-2A733C0D3DEE}"/>
    <dgm:cxn modelId="{C4F39270-10DC-49BB-ADA1-07734C6DF379}" srcId="{D4921991-40B3-4513-BB43-DB0B2993CFBE}" destId="{4BCB7ABD-47CC-4DBF-BE48-81454FFA6094}" srcOrd="1" destOrd="0" parTransId="{5AD50D03-8837-444E-84AA-D548CBB8CCC8}" sibTransId="{383A4052-7C57-4CEB-9811-7A83B11EA82D}"/>
    <dgm:cxn modelId="{2A6C65C8-7603-DE46-A7EF-B83B7A44F134}" type="presOf" srcId="{4BCB7ABD-47CC-4DBF-BE48-81454FFA6094}" destId="{13901AD3-ABB5-6840-AF55-C3E8AB967B24}" srcOrd="0" destOrd="0" presId="urn:microsoft.com/office/officeart/2008/layout/LinedList"/>
    <dgm:cxn modelId="{F6FCFCF3-A10C-AE49-8B27-87F949E3CD4C}" type="presOf" srcId="{9FDCE233-1458-41AA-9A36-09E1473BA6CB}" destId="{1518B3D0-635F-9940-9783-B4174730BC7B}" srcOrd="0" destOrd="0" presId="urn:microsoft.com/office/officeart/2008/layout/LinedList"/>
    <dgm:cxn modelId="{2E652829-2195-A340-8BCB-439BA8DC94FD}" type="presParOf" srcId="{2B8C250B-FD64-4D4A-A3EA-695836AC2795}" destId="{EF4DD9A8-217C-BA44-8703-393E46E2447A}" srcOrd="0" destOrd="0" presId="urn:microsoft.com/office/officeart/2008/layout/LinedList"/>
    <dgm:cxn modelId="{C711D534-55C8-6A4D-A821-25C041374D4D}" type="presParOf" srcId="{2B8C250B-FD64-4D4A-A3EA-695836AC2795}" destId="{63BE2DCD-2453-5E4C-8DF9-58C826B75F54}" srcOrd="1" destOrd="0" presId="urn:microsoft.com/office/officeart/2008/layout/LinedList"/>
    <dgm:cxn modelId="{15D51EBD-4212-5940-9137-0DDCE7884C43}" type="presParOf" srcId="{63BE2DCD-2453-5E4C-8DF9-58C826B75F54}" destId="{1518B3D0-635F-9940-9783-B4174730BC7B}" srcOrd="0" destOrd="0" presId="urn:microsoft.com/office/officeart/2008/layout/LinedList"/>
    <dgm:cxn modelId="{38B1E1CF-8458-764A-9081-1AC50D54ED42}" type="presParOf" srcId="{63BE2DCD-2453-5E4C-8DF9-58C826B75F54}" destId="{6382C298-D607-DD44-8D8F-554D328AE718}" srcOrd="1" destOrd="0" presId="urn:microsoft.com/office/officeart/2008/layout/LinedList"/>
    <dgm:cxn modelId="{CF0A881A-AD8E-B048-B7EF-DF77D098E9C0}" type="presParOf" srcId="{2B8C250B-FD64-4D4A-A3EA-695836AC2795}" destId="{ABB99963-D8CD-BD48-9BEA-AAF8834568A5}" srcOrd="2" destOrd="0" presId="urn:microsoft.com/office/officeart/2008/layout/LinedList"/>
    <dgm:cxn modelId="{04688FCB-F784-8B44-AF9F-A712FC520644}" type="presParOf" srcId="{2B8C250B-FD64-4D4A-A3EA-695836AC2795}" destId="{7F5566CD-C992-1745-A2B9-BD5BA696A65C}" srcOrd="3" destOrd="0" presId="urn:microsoft.com/office/officeart/2008/layout/LinedList"/>
    <dgm:cxn modelId="{4AD42594-BE3E-6943-A666-113E4739C391}" type="presParOf" srcId="{7F5566CD-C992-1745-A2B9-BD5BA696A65C}" destId="{13901AD3-ABB5-6840-AF55-C3E8AB967B24}" srcOrd="0" destOrd="0" presId="urn:microsoft.com/office/officeart/2008/layout/LinedList"/>
    <dgm:cxn modelId="{1629B30F-DEB8-4243-876D-63A241CC4C99}" type="presParOf" srcId="{7F5566CD-C992-1745-A2B9-BD5BA696A65C}" destId="{BFEE078F-979E-9B44-AC36-169A72E5E51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426709-7B6E-4DF7-A846-A5E433C3485F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21FFD8-63C2-4B42-90E9-03A9A512B096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4EFC0BE7-E59D-468F-BE69-8B3C45A2E88C}" type="parTrans" cxnId="{BD0B5BB2-9DC8-40CF-82B9-8BD104A85E15}">
      <dgm:prSet/>
      <dgm:spPr/>
      <dgm:t>
        <a:bodyPr/>
        <a:lstStyle/>
        <a:p>
          <a:endParaRPr lang="en-US"/>
        </a:p>
      </dgm:t>
    </dgm:pt>
    <dgm:pt modelId="{B8D34578-0949-411B-9456-92DD4B19AD86}" type="sibTrans" cxnId="{BD0B5BB2-9DC8-40CF-82B9-8BD104A85E15}">
      <dgm:prSet/>
      <dgm:spPr/>
      <dgm:t>
        <a:bodyPr/>
        <a:lstStyle/>
        <a:p>
          <a:endParaRPr lang="en-US"/>
        </a:p>
      </dgm:t>
    </dgm:pt>
    <dgm:pt modelId="{CEE6AC41-3B65-4341-B274-BE66B22FC0C2}">
      <dgm:prSet/>
      <dgm:spPr/>
      <dgm:t>
        <a:bodyPr/>
        <a:lstStyle/>
        <a:p>
          <a:r>
            <a:rPr lang="en-US" dirty="0"/>
            <a:t>Research global firms in student region/country</a:t>
          </a:r>
        </a:p>
      </dgm:t>
    </dgm:pt>
    <dgm:pt modelId="{E53C0350-A8B6-4883-A422-DC0C3C49416B}" type="parTrans" cxnId="{67F3232A-45BE-4F2F-A583-6661CB93F041}">
      <dgm:prSet/>
      <dgm:spPr/>
      <dgm:t>
        <a:bodyPr/>
        <a:lstStyle/>
        <a:p>
          <a:endParaRPr lang="en-US"/>
        </a:p>
      </dgm:t>
    </dgm:pt>
    <dgm:pt modelId="{6F173B2E-48EC-408E-BC02-E7F570456DA2}" type="sibTrans" cxnId="{67F3232A-45BE-4F2F-A583-6661CB93F041}">
      <dgm:prSet/>
      <dgm:spPr/>
      <dgm:t>
        <a:bodyPr/>
        <a:lstStyle/>
        <a:p>
          <a:endParaRPr lang="en-US"/>
        </a:p>
      </dgm:t>
    </dgm:pt>
    <dgm:pt modelId="{FE64557A-1D60-4DDB-9686-CBC220EB9795}">
      <dgm:prSet/>
      <dgm:spPr/>
      <dgm:t>
        <a:bodyPr/>
        <a:lstStyle/>
        <a:p>
          <a:r>
            <a:rPr lang="en-US"/>
            <a:t>Review</a:t>
          </a:r>
        </a:p>
      </dgm:t>
    </dgm:pt>
    <dgm:pt modelId="{1A2EB312-D441-4667-960D-B6ECA81523E0}" type="parTrans" cxnId="{9B6CE412-649D-43C3-A2BD-7CDFE5D6B187}">
      <dgm:prSet/>
      <dgm:spPr/>
      <dgm:t>
        <a:bodyPr/>
        <a:lstStyle/>
        <a:p>
          <a:endParaRPr lang="en-US"/>
        </a:p>
      </dgm:t>
    </dgm:pt>
    <dgm:pt modelId="{F0072DA5-9A0F-422C-8446-083AE4163F41}" type="sibTrans" cxnId="{9B6CE412-649D-43C3-A2BD-7CDFE5D6B187}">
      <dgm:prSet/>
      <dgm:spPr/>
      <dgm:t>
        <a:bodyPr/>
        <a:lstStyle/>
        <a:p>
          <a:endParaRPr lang="en-US"/>
        </a:p>
      </dgm:t>
    </dgm:pt>
    <dgm:pt modelId="{72F85999-0719-4A02-93B1-EBBE0A224F4B}">
      <dgm:prSet/>
      <dgm:spPr/>
      <dgm:t>
        <a:bodyPr/>
        <a:lstStyle/>
        <a:p>
          <a:r>
            <a:rPr lang="en-US" dirty="0"/>
            <a:t>Review website in English  vs native language, see job ads and skills needed </a:t>
          </a:r>
        </a:p>
      </dgm:t>
    </dgm:pt>
    <dgm:pt modelId="{043E3940-B301-4246-96AC-94510426EB5B}" type="parTrans" cxnId="{46BFEE10-6B51-4CE3-B9D5-DC88B6A15CF3}">
      <dgm:prSet/>
      <dgm:spPr/>
      <dgm:t>
        <a:bodyPr/>
        <a:lstStyle/>
        <a:p>
          <a:endParaRPr lang="en-US"/>
        </a:p>
      </dgm:t>
    </dgm:pt>
    <dgm:pt modelId="{1286C88E-DFC8-4770-B1C7-1990F86811A9}" type="sibTrans" cxnId="{46BFEE10-6B51-4CE3-B9D5-DC88B6A15CF3}">
      <dgm:prSet/>
      <dgm:spPr/>
      <dgm:t>
        <a:bodyPr/>
        <a:lstStyle/>
        <a:p>
          <a:endParaRPr lang="en-US"/>
        </a:p>
      </dgm:t>
    </dgm:pt>
    <dgm:pt modelId="{441E8A30-2B4E-41A5-BD33-D2FDE6AC5062}">
      <dgm:prSet/>
      <dgm:spPr/>
      <dgm:t>
        <a:bodyPr/>
        <a:lstStyle/>
        <a:p>
          <a:r>
            <a:rPr lang="en-US"/>
            <a:t>Create</a:t>
          </a:r>
        </a:p>
      </dgm:t>
    </dgm:pt>
    <dgm:pt modelId="{635CBE15-5F71-4256-8C82-B65FE259A669}" type="parTrans" cxnId="{B77829CF-81A9-4A81-8CC2-39DD71AA1ED1}">
      <dgm:prSet/>
      <dgm:spPr/>
      <dgm:t>
        <a:bodyPr/>
        <a:lstStyle/>
        <a:p>
          <a:endParaRPr lang="en-US"/>
        </a:p>
      </dgm:t>
    </dgm:pt>
    <dgm:pt modelId="{966DF359-9248-4B11-B9E2-72BF46DEC34C}" type="sibTrans" cxnId="{B77829CF-81A9-4A81-8CC2-39DD71AA1ED1}">
      <dgm:prSet/>
      <dgm:spPr/>
      <dgm:t>
        <a:bodyPr/>
        <a:lstStyle/>
        <a:p>
          <a:endParaRPr lang="en-US"/>
        </a:p>
      </dgm:t>
    </dgm:pt>
    <dgm:pt modelId="{A8C53F77-B046-4118-AB75-C03751CFAF08}">
      <dgm:prSet/>
      <dgm:spPr/>
      <dgm:t>
        <a:bodyPr/>
        <a:lstStyle/>
        <a:p>
          <a:r>
            <a:rPr lang="en-US" dirty="0"/>
            <a:t>Create LinkedIn account, build profile, network with groups </a:t>
          </a:r>
        </a:p>
      </dgm:t>
    </dgm:pt>
    <dgm:pt modelId="{52B18E7B-440E-44A8-93F4-ED8B2EF56C9F}" type="parTrans" cxnId="{9D0133CA-39B4-4FF8-854C-9CB9AC7A5A74}">
      <dgm:prSet/>
      <dgm:spPr/>
      <dgm:t>
        <a:bodyPr/>
        <a:lstStyle/>
        <a:p>
          <a:endParaRPr lang="en-US"/>
        </a:p>
      </dgm:t>
    </dgm:pt>
    <dgm:pt modelId="{0BF70E4A-3C7E-44F6-9156-0B099C14B5B9}" type="sibTrans" cxnId="{9D0133CA-39B4-4FF8-854C-9CB9AC7A5A74}">
      <dgm:prSet/>
      <dgm:spPr/>
      <dgm:t>
        <a:bodyPr/>
        <a:lstStyle/>
        <a:p>
          <a:endParaRPr lang="en-US"/>
        </a:p>
      </dgm:t>
    </dgm:pt>
    <dgm:pt modelId="{CCC3CB41-6510-4A62-80B7-8E9237EA0BCE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5DE281B7-0D08-4A34-AA70-DEE4D35CFE3A}" type="parTrans" cxnId="{6D1E26ED-5A97-4678-8A5D-891704E4CCAB}">
      <dgm:prSet/>
      <dgm:spPr/>
      <dgm:t>
        <a:bodyPr/>
        <a:lstStyle/>
        <a:p>
          <a:endParaRPr lang="en-US"/>
        </a:p>
      </dgm:t>
    </dgm:pt>
    <dgm:pt modelId="{48BCE6B2-01CA-4629-A9A8-9AE2FCE2AA64}" type="sibTrans" cxnId="{6D1E26ED-5A97-4678-8A5D-891704E4CCAB}">
      <dgm:prSet/>
      <dgm:spPr/>
      <dgm:t>
        <a:bodyPr/>
        <a:lstStyle/>
        <a:p>
          <a:endParaRPr lang="en-US"/>
        </a:p>
      </dgm:t>
    </dgm:pt>
    <dgm:pt modelId="{60286D58-F85E-44BA-AC55-9E2CB8D0A870}">
      <dgm:prSet/>
      <dgm:spPr/>
      <dgm:t>
        <a:bodyPr/>
        <a:lstStyle/>
        <a:p>
          <a:r>
            <a:rPr lang="en-US" dirty="0"/>
            <a:t>Develop their own ”elevator pitch”/build personal “brand”</a:t>
          </a:r>
        </a:p>
      </dgm:t>
    </dgm:pt>
    <dgm:pt modelId="{3A464B2A-B03E-4AAB-BC34-3F96783DF4A8}" type="parTrans" cxnId="{A63B96B7-0CEC-483B-AE6E-94BDC15E0C31}">
      <dgm:prSet/>
      <dgm:spPr/>
      <dgm:t>
        <a:bodyPr/>
        <a:lstStyle/>
        <a:p>
          <a:endParaRPr lang="en-US"/>
        </a:p>
      </dgm:t>
    </dgm:pt>
    <dgm:pt modelId="{7CB9FB9C-5659-46F6-98F0-3DEBAC600CFB}" type="sibTrans" cxnId="{A63B96B7-0CEC-483B-AE6E-94BDC15E0C31}">
      <dgm:prSet/>
      <dgm:spPr/>
      <dgm:t>
        <a:bodyPr/>
        <a:lstStyle/>
        <a:p>
          <a:endParaRPr lang="en-US"/>
        </a:p>
      </dgm:t>
    </dgm:pt>
    <dgm:pt modelId="{F9AED337-5509-45A3-A0C3-3C6F64938248}">
      <dgm:prSet/>
      <dgm:spPr/>
      <dgm:t>
        <a:bodyPr/>
        <a:lstStyle/>
        <a:p>
          <a:r>
            <a:rPr lang="en-US"/>
            <a:t>Create</a:t>
          </a:r>
        </a:p>
      </dgm:t>
    </dgm:pt>
    <dgm:pt modelId="{692FD80C-5056-459E-877B-A6E9EB3D059E}" type="parTrans" cxnId="{D65AA585-EE81-46BC-961E-01109B354676}">
      <dgm:prSet/>
      <dgm:spPr/>
      <dgm:t>
        <a:bodyPr/>
        <a:lstStyle/>
        <a:p>
          <a:endParaRPr lang="en-US"/>
        </a:p>
      </dgm:t>
    </dgm:pt>
    <dgm:pt modelId="{7B864CE6-91C7-4C50-BFC2-CEB9E12141F1}" type="sibTrans" cxnId="{D65AA585-EE81-46BC-961E-01109B354676}">
      <dgm:prSet/>
      <dgm:spPr/>
      <dgm:t>
        <a:bodyPr/>
        <a:lstStyle/>
        <a:p>
          <a:endParaRPr lang="en-US"/>
        </a:p>
      </dgm:t>
    </dgm:pt>
    <dgm:pt modelId="{957DCFCA-1B9B-4B17-924B-C78BE695F397}">
      <dgm:prSet/>
      <dgm:spPr/>
      <dgm:t>
        <a:bodyPr/>
        <a:lstStyle/>
        <a:p>
          <a:r>
            <a:rPr lang="en-US"/>
            <a:t>Create e-portfolio through Wix (or similar)</a:t>
          </a:r>
        </a:p>
      </dgm:t>
    </dgm:pt>
    <dgm:pt modelId="{96CCF8E5-630D-45AC-8F29-B337473D131B}" type="parTrans" cxnId="{BE6FDECC-CE40-45BE-9690-254BDC783D28}">
      <dgm:prSet/>
      <dgm:spPr/>
      <dgm:t>
        <a:bodyPr/>
        <a:lstStyle/>
        <a:p>
          <a:endParaRPr lang="en-US"/>
        </a:p>
      </dgm:t>
    </dgm:pt>
    <dgm:pt modelId="{5059BADA-93B7-40D0-AAEA-42E67959D7F6}" type="sibTrans" cxnId="{BE6FDECC-CE40-45BE-9690-254BDC783D28}">
      <dgm:prSet/>
      <dgm:spPr/>
      <dgm:t>
        <a:bodyPr/>
        <a:lstStyle/>
        <a:p>
          <a:endParaRPr lang="en-US"/>
        </a:p>
      </dgm:t>
    </dgm:pt>
    <dgm:pt modelId="{40D0B276-D04C-5D4D-A8EE-FAEA6A946365}" type="pres">
      <dgm:prSet presAssocID="{9F426709-7B6E-4DF7-A846-A5E433C3485F}" presName="Name0" presStyleCnt="0">
        <dgm:presLayoutVars>
          <dgm:dir/>
          <dgm:animLvl val="lvl"/>
          <dgm:resizeHandles val="exact"/>
        </dgm:presLayoutVars>
      </dgm:prSet>
      <dgm:spPr/>
    </dgm:pt>
    <dgm:pt modelId="{474C589E-52D0-DC44-AC34-C96FADC841BA}" type="pres">
      <dgm:prSet presAssocID="{F9AED337-5509-45A3-A0C3-3C6F64938248}" presName="boxAndChildren" presStyleCnt="0"/>
      <dgm:spPr/>
    </dgm:pt>
    <dgm:pt modelId="{510324DB-B47A-F04E-AFA7-63D1EA4A6A20}" type="pres">
      <dgm:prSet presAssocID="{F9AED337-5509-45A3-A0C3-3C6F64938248}" presName="parentTextBox" presStyleLbl="alignNode1" presStyleIdx="0" presStyleCnt="5"/>
      <dgm:spPr/>
    </dgm:pt>
    <dgm:pt modelId="{9F0C4063-2BDA-CC42-A196-C54D852BBDB6}" type="pres">
      <dgm:prSet presAssocID="{F9AED337-5509-45A3-A0C3-3C6F64938248}" presName="descendantBox" presStyleLbl="bgAccFollowNode1" presStyleIdx="0" presStyleCnt="5"/>
      <dgm:spPr/>
    </dgm:pt>
    <dgm:pt modelId="{FEFA7630-59FE-414C-AE3C-FC4FB8F5393C}" type="pres">
      <dgm:prSet presAssocID="{48BCE6B2-01CA-4629-A9A8-9AE2FCE2AA64}" presName="sp" presStyleCnt="0"/>
      <dgm:spPr/>
    </dgm:pt>
    <dgm:pt modelId="{F5F3EBED-5A3E-514C-8EFA-6F80B635566A}" type="pres">
      <dgm:prSet presAssocID="{CCC3CB41-6510-4A62-80B7-8E9237EA0BCE}" presName="arrowAndChildren" presStyleCnt="0"/>
      <dgm:spPr/>
    </dgm:pt>
    <dgm:pt modelId="{17D02311-9163-B045-86E2-37882EA75CD3}" type="pres">
      <dgm:prSet presAssocID="{CCC3CB41-6510-4A62-80B7-8E9237EA0BCE}" presName="parentTextArrow" presStyleLbl="node1" presStyleIdx="0" presStyleCnt="0"/>
      <dgm:spPr/>
    </dgm:pt>
    <dgm:pt modelId="{2D2D6EE7-8C4B-8B4A-83D5-51A890F7BB0B}" type="pres">
      <dgm:prSet presAssocID="{CCC3CB41-6510-4A62-80B7-8E9237EA0BCE}" presName="arrow" presStyleLbl="alignNode1" presStyleIdx="1" presStyleCnt="5"/>
      <dgm:spPr/>
    </dgm:pt>
    <dgm:pt modelId="{73592F01-AF94-3347-90DB-F215E65CD275}" type="pres">
      <dgm:prSet presAssocID="{CCC3CB41-6510-4A62-80B7-8E9237EA0BCE}" presName="descendantArrow" presStyleLbl="bgAccFollowNode1" presStyleIdx="1" presStyleCnt="5"/>
      <dgm:spPr/>
    </dgm:pt>
    <dgm:pt modelId="{944CB290-8225-6342-B385-A36BDD4975D7}" type="pres">
      <dgm:prSet presAssocID="{966DF359-9248-4B11-B9E2-72BF46DEC34C}" presName="sp" presStyleCnt="0"/>
      <dgm:spPr/>
    </dgm:pt>
    <dgm:pt modelId="{209CE7C6-BB21-7B4C-9FDE-5DE04F850F93}" type="pres">
      <dgm:prSet presAssocID="{441E8A30-2B4E-41A5-BD33-D2FDE6AC5062}" presName="arrowAndChildren" presStyleCnt="0"/>
      <dgm:spPr/>
    </dgm:pt>
    <dgm:pt modelId="{4CF44F87-4932-C84B-81AC-DA1DE2B82EDC}" type="pres">
      <dgm:prSet presAssocID="{441E8A30-2B4E-41A5-BD33-D2FDE6AC5062}" presName="parentTextArrow" presStyleLbl="node1" presStyleIdx="0" presStyleCnt="0"/>
      <dgm:spPr/>
    </dgm:pt>
    <dgm:pt modelId="{5CB53564-345E-1246-8C09-BEA3C291FD6C}" type="pres">
      <dgm:prSet presAssocID="{441E8A30-2B4E-41A5-BD33-D2FDE6AC5062}" presName="arrow" presStyleLbl="alignNode1" presStyleIdx="2" presStyleCnt="5"/>
      <dgm:spPr/>
    </dgm:pt>
    <dgm:pt modelId="{C51F8534-CAF7-8247-B946-37397CECA721}" type="pres">
      <dgm:prSet presAssocID="{441E8A30-2B4E-41A5-BD33-D2FDE6AC5062}" presName="descendantArrow" presStyleLbl="bgAccFollowNode1" presStyleIdx="2" presStyleCnt="5"/>
      <dgm:spPr/>
    </dgm:pt>
    <dgm:pt modelId="{F6C09991-0556-2847-BEC5-228B516CCF8B}" type="pres">
      <dgm:prSet presAssocID="{F0072DA5-9A0F-422C-8446-083AE4163F41}" presName="sp" presStyleCnt="0"/>
      <dgm:spPr/>
    </dgm:pt>
    <dgm:pt modelId="{A239F75B-61B2-D949-AC01-EDAA72FD3DD7}" type="pres">
      <dgm:prSet presAssocID="{FE64557A-1D60-4DDB-9686-CBC220EB9795}" presName="arrowAndChildren" presStyleCnt="0"/>
      <dgm:spPr/>
    </dgm:pt>
    <dgm:pt modelId="{E3A055D5-9D6F-FE4A-A88E-1C4C02E4FE9D}" type="pres">
      <dgm:prSet presAssocID="{FE64557A-1D60-4DDB-9686-CBC220EB9795}" presName="parentTextArrow" presStyleLbl="node1" presStyleIdx="0" presStyleCnt="0"/>
      <dgm:spPr/>
    </dgm:pt>
    <dgm:pt modelId="{7E8AE88D-1E36-E347-8510-BEFDF68AB66F}" type="pres">
      <dgm:prSet presAssocID="{FE64557A-1D60-4DDB-9686-CBC220EB9795}" presName="arrow" presStyleLbl="alignNode1" presStyleIdx="3" presStyleCnt="5"/>
      <dgm:spPr/>
    </dgm:pt>
    <dgm:pt modelId="{841D3EE9-5C06-EF43-B70F-2F0F2109EE57}" type="pres">
      <dgm:prSet presAssocID="{FE64557A-1D60-4DDB-9686-CBC220EB9795}" presName="descendantArrow" presStyleLbl="bgAccFollowNode1" presStyleIdx="3" presStyleCnt="5"/>
      <dgm:spPr/>
    </dgm:pt>
    <dgm:pt modelId="{BFF7E037-332A-7541-AF2A-5E1F58AC871B}" type="pres">
      <dgm:prSet presAssocID="{B8D34578-0949-411B-9456-92DD4B19AD86}" presName="sp" presStyleCnt="0"/>
      <dgm:spPr/>
    </dgm:pt>
    <dgm:pt modelId="{3FBB943D-7EB7-F84A-93F9-0BE1B6D290F9}" type="pres">
      <dgm:prSet presAssocID="{8B21FFD8-63C2-4B42-90E9-03A9A512B096}" presName="arrowAndChildren" presStyleCnt="0"/>
      <dgm:spPr/>
    </dgm:pt>
    <dgm:pt modelId="{9DC43261-D7C2-EE4B-BC91-495531B77A84}" type="pres">
      <dgm:prSet presAssocID="{8B21FFD8-63C2-4B42-90E9-03A9A512B096}" presName="parentTextArrow" presStyleLbl="node1" presStyleIdx="0" presStyleCnt="0"/>
      <dgm:spPr/>
    </dgm:pt>
    <dgm:pt modelId="{39C5D28B-3457-DA49-8C70-B4D721EC59B7}" type="pres">
      <dgm:prSet presAssocID="{8B21FFD8-63C2-4B42-90E9-03A9A512B096}" presName="arrow" presStyleLbl="alignNode1" presStyleIdx="4" presStyleCnt="5"/>
      <dgm:spPr/>
    </dgm:pt>
    <dgm:pt modelId="{FB0DB270-662B-8A41-A976-5A3266C71C43}" type="pres">
      <dgm:prSet presAssocID="{8B21FFD8-63C2-4B42-90E9-03A9A512B096}" presName="descendantArrow" presStyleLbl="bgAccFollowNode1" presStyleIdx="4" presStyleCnt="5"/>
      <dgm:spPr/>
    </dgm:pt>
  </dgm:ptLst>
  <dgm:cxnLst>
    <dgm:cxn modelId="{46BFEE10-6B51-4CE3-B9D5-DC88B6A15CF3}" srcId="{FE64557A-1D60-4DDB-9686-CBC220EB9795}" destId="{72F85999-0719-4A02-93B1-EBBE0A224F4B}" srcOrd="0" destOrd="0" parTransId="{043E3940-B301-4246-96AC-94510426EB5B}" sibTransId="{1286C88E-DFC8-4770-B1C7-1990F86811A9}"/>
    <dgm:cxn modelId="{9B6CE412-649D-43C3-A2BD-7CDFE5D6B187}" srcId="{9F426709-7B6E-4DF7-A846-A5E433C3485F}" destId="{FE64557A-1D60-4DDB-9686-CBC220EB9795}" srcOrd="1" destOrd="0" parTransId="{1A2EB312-D441-4667-960D-B6ECA81523E0}" sibTransId="{F0072DA5-9A0F-422C-8446-083AE4163F41}"/>
    <dgm:cxn modelId="{3180E31F-EB47-0545-81EF-E228E0350DF4}" type="presOf" srcId="{CCC3CB41-6510-4A62-80B7-8E9237EA0BCE}" destId="{17D02311-9163-B045-86E2-37882EA75CD3}" srcOrd="0" destOrd="0" presId="urn:microsoft.com/office/officeart/2016/7/layout/VerticalDownArrowProcess"/>
    <dgm:cxn modelId="{23172C23-3B28-8D4E-B06C-3F828B777733}" type="presOf" srcId="{FE64557A-1D60-4DDB-9686-CBC220EB9795}" destId="{7E8AE88D-1E36-E347-8510-BEFDF68AB66F}" srcOrd="1" destOrd="0" presId="urn:microsoft.com/office/officeart/2016/7/layout/VerticalDownArrowProcess"/>
    <dgm:cxn modelId="{151D212A-2A12-D444-A664-4D9FC6F241A4}" type="presOf" srcId="{CCC3CB41-6510-4A62-80B7-8E9237EA0BCE}" destId="{2D2D6EE7-8C4B-8B4A-83D5-51A890F7BB0B}" srcOrd="1" destOrd="0" presId="urn:microsoft.com/office/officeart/2016/7/layout/VerticalDownArrowProcess"/>
    <dgm:cxn modelId="{67F3232A-45BE-4F2F-A583-6661CB93F041}" srcId="{8B21FFD8-63C2-4B42-90E9-03A9A512B096}" destId="{CEE6AC41-3B65-4341-B274-BE66B22FC0C2}" srcOrd="0" destOrd="0" parTransId="{E53C0350-A8B6-4883-A422-DC0C3C49416B}" sibTransId="{6F173B2E-48EC-408E-BC02-E7F570456DA2}"/>
    <dgm:cxn modelId="{96A0415E-7AA7-3B49-809D-B0A34F5122E3}" type="presOf" srcId="{72F85999-0719-4A02-93B1-EBBE0A224F4B}" destId="{841D3EE9-5C06-EF43-B70F-2F0F2109EE57}" srcOrd="0" destOrd="0" presId="urn:microsoft.com/office/officeart/2016/7/layout/VerticalDownArrowProcess"/>
    <dgm:cxn modelId="{2199BF42-9E5A-8744-A814-E6C0B0BD88B7}" type="presOf" srcId="{A8C53F77-B046-4118-AB75-C03751CFAF08}" destId="{C51F8534-CAF7-8247-B946-37397CECA721}" srcOrd="0" destOrd="0" presId="urn:microsoft.com/office/officeart/2016/7/layout/VerticalDownArrowProcess"/>
    <dgm:cxn modelId="{62C7D065-0558-724B-813B-69F01DAE828E}" type="presOf" srcId="{8B21FFD8-63C2-4B42-90E9-03A9A512B096}" destId="{9DC43261-D7C2-EE4B-BC91-495531B77A84}" srcOrd="0" destOrd="0" presId="urn:microsoft.com/office/officeart/2016/7/layout/VerticalDownArrowProcess"/>
    <dgm:cxn modelId="{05538549-971D-C944-92B3-CB1DEBA71361}" type="presOf" srcId="{CEE6AC41-3B65-4341-B274-BE66B22FC0C2}" destId="{FB0DB270-662B-8A41-A976-5A3266C71C43}" srcOrd="0" destOrd="0" presId="urn:microsoft.com/office/officeart/2016/7/layout/VerticalDownArrowProcess"/>
    <dgm:cxn modelId="{B373986C-AFE6-AE47-9D97-10812D95E39E}" type="presOf" srcId="{441E8A30-2B4E-41A5-BD33-D2FDE6AC5062}" destId="{4CF44F87-4932-C84B-81AC-DA1DE2B82EDC}" srcOrd="0" destOrd="0" presId="urn:microsoft.com/office/officeart/2016/7/layout/VerticalDownArrowProcess"/>
    <dgm:cxn modelId="{9B984657-957B-5C48-9834-DD82547EA67D}" type="presOf" srcId="{8B21FFD8-63C2-4B42-90E9-03A9A512B096}" destId="{39C5D28B-3457-DA49-8C70-B4D721EC59B7}" srcOrd="1" destOrd="0" presId="urn:microsoft.com/office/officeart/2016/7/layout/VerticalDownArrowProcess"/>
    <dgm:cxn modelId="{3CAE9258-16F8-8F4E-94D5-88CCCFA5C923}" type="presOf" srcId="{F9AED337-5509-45A3-A0C3-3C6F64938248}" destId="{510324DB-B47A-F04E-AFA7-63D1EA4A6A20}" srcOrd="0" destOrd="0" presId="urn:microsoft.com/office/officeart/2016/7/layout/VerticalDownArrowProcess"/>
    <dgm:cxn modelId="{D65AA585-EE81-46BC-961E-01109B354676}" srcId="{9F426709-7B6E-4DF7-A846-A5E433C3485F}" destId="{F9AED337-5509-45A3-A0C3-3C6F64938248}" srcOrd="4" destOrd="0" parTransId="{692FD80C-5056-459E-877B-A6E9EB3D059E}" sibTransId="{7B864CE6-91C7-4C50-BFC2-CEB9E12141F1}"/>
    <dgm:cxn modelId="{15539FA9-E440-2642-BC38-DC22171FAFE1}" type="presOf" srcId="{FE64557A-1D60-4DDB-9686-CBC220EB9795}" destId="{E3A055D5-9D6F-FE4A-A88E-1C4C02E4FE9D}" srcOrd="0" destOrd="0" presId="urn:microsoft.com/office/officeart/2016/7/layout/VerticalDownArrowProcess"/>
    <dgm:cxn modelId="{BD0B5BB2-9DC8-40CF-82B9-8BD104A85E15}" srcId="{9F426709-7B6E-4DF7-A846-A5E433C3485F}" destId="{8B21FFD8-63C2-4B42-90E9-03A9A512B096}" srcOrd="0" destOrd="0" parTransId="{4EFC0BE7-E59D-468F-BE69-8B3C45A2E88C}" sibTransId="{B8D34578-0949-411B-9456-92DD4B19AD86}"/>
    <dgm:cxn modelId="{A63B96B7-0CEC-483B-AE6E-94BDC15E0C31}" srcId="{CCC3CB41-6510-4A62-80B7-8E9237EA0BCE}" destId="{60286D58-F85E-44BA-AC55-9E2CB8D0A870}" srcOrd="0" destOrd="0" parTransId="{3A464B2A-B03E-4AAB-BC34-3F96783DF4A8}" sibTransId="{7CB9FB9C-5659-46F6-98F0-3DEBAC600CFB}"/>
    <dgm:cxn modelId="{F4A098C7-36EB-DE4B-8DE1-05346816D6E7}" type="presOf" srcId="{957DCFCA-1B9B-4B17-924B-C78BE695F397}" destId="{9F0C4063-2BDA-CC42-A196-C54D852BBDB6}" srcOrd="0" destOrd="0" presId="urn:microsoft.com/office/officeart/2016/7/layout/VerticalDownArrowProcess"/>
    <dgm:cxn modelId="{4545DAC9-9063-0A48-BFA2-41204535146A}" type="presOf" srcId="{441E8A30-2B4E-41A5-BD33-D2FDE6AC5062}" destId="{5CB53564-345E-1246-8C09-BEA3C291FD6C}" srcOrd="1" destOrd="0" presId="urn:microsoft.com/office/officeart/2016/7/layout/VerticalDownArrowProcess"/>
    <dgm:cxn modelId="{9D0133CA-39B4-4FF8-854C-9CB9AC7A5A74}" srcId="{441E8A30-2B4E-41A5-BD33-D2FDE6AC5062}" destId="{A8C53F77-B046-4118-AB75-C03751CFAF08}" srcOrd="0" destOrd="0" parTransId="{52B18E7B-440E-44A8-93F4-ED8B2EF56C9F}" sibTransId="{0BF70E4A-3C7E-44F6-9156-0B099C14B5B9}"/>
    <dgm:cxn modelId="{BE6FDECC-CE40-45BE-9690-254BDC783D28}" srcId="{F9AED337-5509-45A3-A0C3-3C6F64938248}" destId="{957DCFCA-1B9B-4B17-924B-C78BE695F397}" srcOrd="0" destOrd="0" parTransId="{96CCF8E5-630D-45AC-8F29-B337473D131B}" sibTransId="{5059BADA-93B7-40D0-AAEA-42E67959D7F6}"/>
    <dgm:cxn modelId="{B77829CF-81A9-4A81-8CC2-39DD71AA1ED1}" srcId="{9F426709-7B6E-4DF7-A846-A5E433C3485F}" destId="{441E8A30-2B4E-41A5-BD33-D2FDE6AC5062}" srcOrd="2" destOrd="0" parTransId="{635CBE15-5F71-4256-8C82-B65FE259A669}" sibTransId="{966DF359-9248-4B11-B9E2-72BF46DEC34C}"/>
    <dgm:cxn modelId="{4111E1DE-A838-D245-BF50-DA09FFD25C46}" type="presOf" srcId="{60286D58-F85E-44BA-AC55-9E2CB8D0A870}" destId="{73592F01-AF94-3347-90DB-F215E65CD275}" srcOrd="0" destOrd="0" presId="urn:microsoft.com/office/officeart/2016/7/layout/VerticalDownArrowProcess"/>
    <dgm:cxn modelId="{50590DED-8A91-B241-8449-C427C1E542E1}" type="presOf" srcId="{9F426709-7B6E-4DF7-A846-A5E433C3485F}" destId="{40D0B276-D04C-5D4D-A8EE-FAEA6A946365}" srcOrd="0" destOrd="0" presId="urn:microsoft.com/office/officeart/2016/7/layout/VerticalDownArrowProcess"/>
    <dgm:cxn modelId="{6D1E26ED-5A97-4678-8A5D-891704E4CCAB}" srcId="{9F426709-7B6E-4DF7-A846-A5E433C3485F}" destId="{CCC3CB41-6510-4A62-80B7-8E9237EA0BCE}" srcOrd="3" destOrd="0" parTransId="{5DE281B7-0D08-4A34-AA70-DEE4D35CFE3A}" sibTransId="{48BCE6B2-01CA-4629-A9A8-9AE2FCE2AA64}"/>
    <dgm:cxn modelId="{6486E9C8-5E5A-654A-8EAC-89FA47D11A41}" type="presParOf" srcId="{40D0B276-D04C-5D4D-A8EE-FAEA6A946365}" destId="{474C589E-52D0-DC44-AC34-C96FADC841BA}" srcOrd="0" destOrd="0" presId="urn:microsoft.com/office/officeart/2016/7/layout/VerticalDownArrowProcess"/>
    <dgm:cxn modelId="{066FA6AC-7DD3-D241-8AD7-3EF003B8C7CD}" type="presParOf" srcId="{474C589E-52D0-DC44-AC34-C96FADC841BA}" destId="{510324DB-B47A-F04E-AFA7-63D1EA4A6A20}" srcOrd="0" destOrd="0" presId="urn:microsoft.com/office/officeart/2016/7/layout/VerticalDownArrowProcess"/>
    <dgm:cxn modelId="{1759A3A0-CD56-A840-B50E-8451F30BC390}" type="presParOf" srcId="{474C589E-52D0-DC44-AC34-C96FADC841BA}" destId="{9F0C4063-2BDA-CC42-A196-C54D852BBDB6}" srcOrd="1" destOrd="0" presId="urn:microsoft.com/office/officeart/2016/7/layout/VerticalDownArrowProcess"/>
    <dgm:cxn modelId="{FCBC703D-D746-8441-928B-7D020D9B297B}" type="presParOf" srcId="{40D0B276-D04C-5D4D-A8EE-FAEA6A946365}" destId="{FEFA7630-59FE-414C-AE3C-FC4FB8F5393C}" srcOrd="1" destOrd="0" presId="urn:microsoft.com/office/officeart/2016/7/layout/VerticalDownArrowProcess"/>
    <dgm:cxn modelId="{8DBAAA55-B5F1-6B43-94DE-671FCF1AC2CC}" type="presParOf" srcId="{40D0B276-D04C-5D4D-A8EE-FAEA6A946365}" destId="{F5F3EBED-5A3E-514C-8EFA-6F80B635566A}" srcOrd="2" destOrd="0" presId="urn:microsoft.com/office/officeart/2016/7/layout/VerticalDownArrowProcess"/>
    <dgm:cxn modelId="{3676858A-6946-A441-BFA1-50F10373E165}" type="presParOf" srcId="{F5F3EBED-5A3E-514C-8EFA-6F80B635566A}" destId="{17D02311-9163-B045-86E2-37882EA75CD3}" srcOrd="0" destOrd="0" presId="urn:microsoft.com/office/officeart/2016/7/layout/VerticalDownArrowProcess"/>
    <dgm:cxn modelId="{D9147D15-8576-6A4E-BAC1-30847C676ED9}" type="presParOf" srcId="{F5F3EBED-5A3E-514C-8EFA-6F80B635566A}" destId="{2D2D6EE7-8C4B-8B4A-83D5-51A890F7BB0B}" srcOrd="1" destOrd="0" presId="urn:microsoft.com/office/officeart/2016/7/layout/VerticalDownArrowProcess"/>
    <dgm:cxn modelId="{7F6D301F-88E2-B346-B3D5-5DEB7463531D}" type="presParOf" srcId="{F5F3EBED-5A3E-514C-8EFA-6F80B635566A}" destId="{73592F01-AF94-3347-90DB-F215E65CD275}" srcOrd="2" destOrd="0" presId="urn:microsoft.com/office/officeart/2016/7/layout/VerticalDownArrowProcess"/>
    <dgm:cxn modelId="{71EF10CA-88FE-7E43-BD13-8B41C88F16CD}" type="presParOf" srcId="{40D0B276-D04C-5D4D-A8EE-FAEA6A946365}" destId="{944CB290-8225-6342-B385-A36BDD4975D7}" srcOrd="3" destOrd="0" presId="urn:microsoft.com/office/officeart/2016/7/layout/VerticalDownArrowProcess"/>
    <dgm:cxn modelId="{CA02F28E-7347-514B-9C57-45495DA714D1}" type="presParOf" srcId="{40D0B276-D04C-5D4D-A8EE-FAEA6A946365}" destId="{209CE7C6-BB21-7B4C-9FDE-5DE04F850F93}" srcOrd="4" destOrd="0" presId="urn:microsoft.com/office/officeart/2016/7/layout/VerticalDownArrowProcess"/>
    <dgm:cxn modelId="{1A42FDEC-9177-9145-A495-81A5705260A0}" type="presParOf" srcId="{209CE7C6-BB21-7B4C-9FDE-5DE04F850F93}" destId="{4CF44F87-4932-C84B-81AC-DA1DE2B82EDC}" srcOrd="0" destOrd="0" presId="urn:microsoft.com/office/officeart/2016/7/layout/VerticalDownArrowProcess"/>
    <dgm:cxn modelId="{E01BA80B-70A3-A641-856C-27BDF70074B3}" type="presParOf" srcId="{209CE7C6-BB21-7B4C-9FDE-5DE04F850F93}" destId="{5CB53564-345E-1246-8C09-BEA3C291FD6C}" srcOrd="1" destOrd="0" presId="urn:microsoft.com/office/officeart/2016/7/layout/VerticalDownArrowProcess"/>
    <dgm:cxn modelId="{D8EF84E7-931F-1042-A947-49B559EE8D5A}" type="presParOf" srcId="{209CE7C6-BB21-7B4C-9FDE-5DE04F850F93}" destId="{C51F8534-CAF7-8247-B946-37397CECA721}" srcOrd="2" destOrd="0" presId="urn:microsoft.com/office/officeart/2016/7/layout/VerticalDownArrowProcess"/>
    <dgm:cxn modelId="{87601861-555C-7C48-B04F-290F48F558F2}" type="presParOf" srcId="{40D0B276-D04C-5D4D-A8EE-FAEA6A946365}" destId="{F6C09991-0556-2847-BEC5-228B516CCF8B}" srcOrd="5" destOrd="0" presId="urn:microsoft.com/office/officeart/2016/7/layout/VerticalDownArrowProcess"/>
    <dgm:cxn modelId="{DCE10C4F-6673-1446-B1AD-C0B84E155BA7}" type="presParOf" srcId="{40D0B276-D04C-5D4D-A8EE-FAEA6A946365}" destId="{A239F75B-61B2-D949-AC01-EDAA72FD3DD7}" srcOrd="6" destOrd="0" presId="urn:microsoft.com/office/officeart/2016/7/layout/VerticalDownArrowProcess"/>
    <dgm:cxn modelId="{E79F76F3-5FC0-E348-9303-4B102A2EAD79}" type="presParOf" srcId="{A239F75B-61B2-D949-AC01-EDAA72FD3DD7}" destId="{E3A055D5-9D6F-FE4A-A88E-1C4C02E4FE9D}" srcOrd="0" destOrd="0" presId="urn:microsoft.com/office/officeart/2016/7/layout/VerticalDownArrowProcess"/>
    <dgm:cxn modelId="{48523ED8-B592-3841-AD4E-FAACA9B3807A}" type="presParOf" srcId="{A239F75B-61B2-D949-AC01-EDAA72FD3DD7}" destId="{7E8AE88D-1E36-E347-8510-BEFDF68AB66F}" srcOrd="1" destOrd="0" presId="urn:microsoft.com/office/officeart/2016/7/layout/VerticalDownArrowProcess"/>
    <dgm:cxn modelId="{076CC1B7-8901-7645-9F5C-B73497187155}" type="presParOf" srcId="{A239F75B-61B2-D949-AC01-EDAA72FD3DD7}" destId="{841D3EE9-5C06-EF43-B70F-2F0F2109EE57}" srcOrd="2" destOrd="0" presId="urn:microsoft.com/office/officeart/2016/7/layout/VerticalDownArrowProcess"/>
    <dgm:cxn modelId="{19058F4D-319C-6A4F-B1FD-46807C3D3C5B}" type="presParOf" srcId="{40D0B276-D04C-5D4D-A8EE-FAEA6A946365}" destId="{BFF7E037-332A-7541-AF2A-5E1F58AC871B}" srcOrd="7" destOrd="0" presId="urn:microsoft.com/office/officeart/2016/7/layout/VerticalDownArrowProcess"/>
    <dgm:cxn modelId="{E6B8158E-E7FC-084B-BE5C-B95F3DA6EC2F}" type="presParOf" srcId="{40D0B276-D04C-5D4D-A8EE-FAEA6A946365}" destId="{3FBB943D-7EB7-F84A-93F9-0BE1B6D290F9}" srcOrd="8" destOrd="0" presId="urn:microsoft.com/office/officeart/2016/7/layout/VerticalDownArrowProcess"/>
    <dgm:cxn modelId="{C3A0F836-6AAD-7D47-BB2F-D989709F51BF}" type="presParOf" srcId="{3FBB943D-7EB7-F84A-93F9-0BE1B6D290F9}" destId="{9DC43261-D7C2-EE4B-BC91-495531B77A84}" srcOrd="0" destOrd="0" presId="urn:microsoft.com/office/officeart/2016/7/layout/VerticalDownArrowProcess"/>
    <dgm:cxn modelId="{8DBD3D8B-D420-114C-9D89-6386BF24A8F0}" type="presParOf" srcId="{3FBB943D-7EB7-F84A-93F9-0BE1B6D290F9}" destId="{39C5D28B-3457-DA49-8C70-B4D721EC59B7}" srcOrd="1" destOrd="0" presId="urn:microsoft.com/office/officeart/2016/7/layout/VerticalDownArrowProcess"/>
    <dgm:cxn modelId="{2A165423-F271-BE4A-A41B-6950BCAFB6C7}" type="presParOf" srcId="{3FBB943D-7EB7-F84A-93F9-0BE1B6D290F9}" destId="{FB0DB270-662B-8A41-A976-5A3266C71C4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B4EDC4-AEFC-4558-A0BC-23F7DD9FE0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74C3101-3AF5-49A2-A065-BC605F9F70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1" dirty="0">
              <a:solidFill>
                <a:schemeClr val="tx1"/>
              </a:solidFill>
            </a:rPr>
            <a:t>*Pre-Conference Workshops</a:t>
          </a:r>
        </a:p>
      </dgm:t>
    </dgm:pt>
    <dgm:pt modelId="{4916A83E-4F2A-44A5-BE5E-4F030B5ADD1F}" type="parTrans" cxnId="{D1485FDA-EC9C-4728-9162-3C68AB85F373}">
      <dgm:prSet/>
      <dgm:spPr/>
      <dgm:t>
        <a:bodyPr/>
        <a:lstStyle/>
        <a:p>
          <a:endParaRPr lang="en-US"/>
        </a:p>
      </dgm:t>
    </dgm:pt>
    <dgm:pt modelId="{436082C9-9F9B-4F0A-9123-6F5246935621}" type="sibTrans" cxnId="{D1485FDA-EC9C-4728-9162-3C68AB85F373}">
      <dgm:prSet/>
      <dgm:spPr/>
      <dgm:t>
        <a:bodyPr/>
        <a:lstStyle/>
        <a:p>
          <a:endParaRPr lang="en-US"/>
        </a:p>
      </dgm:t>
    </dgm:pt>
    <dgm:pt modelId="{EB7895F8-1ADB-4DB4-B93E-7C529D56C21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On-Site  visit/tour at global firm</a:t>
          </a:r>
        </a:p>
      </dgm:t>
    </dgm:pt>
    <dgm:pt modelId="{6EB02E6F-A66E-4162-9C7D-8DB0DE6E8CA2}" type="parTrans" cxnId="{D3A53B57-0118-4624-9A89-89EDE47BCEFB}">
      <dgm:prSet/>
      <dgm:spPr/>
      <dgm:t>
        <a:bodyPr/>
        <a:lstStyle/>
        <a:p>
          <a:endParaRPr lang="en-US"/>
        </a:p>
      </dgm:t>
    </dgm:pt>
    <dgm:pt modelId="{51758861-4BCB-43CA-BBAC-D54CD9288CB7}" type="sibTrans" cxnId="{D3A53B57-0118-4624-9A89-89EDE47BCEFB}">
      <dgm:prSet/>
      <dgm:spPr/>
      <dgm:t>
        <a:bodyPr/>
        <a:lstStyle/>
        <a:p>
          <a:endParaRPr lang="en-US"/>
        </a:p>
      </dgm:t>
    </dgm:pt>
    <dgm:pt modelId="{E761B4EC-5F84-4C45-81EB-566EEC8708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Company presentation on skills sought, positions needed</a:t>
          </a:r>
        </a:p>
      </dgm:t>
    </dgm:pt>
    <dgm:pt modelId="{D01B251E-D19B-458F-ABC5-8A1294B44D2C}" type="parTrans" cxnId="{267BF710-8BFC-4EAE-9E28-926FECEC0F10}">
      <dgm:prSet/>
      <dgm:spPr/>
      <dgm:t>
        <a:bodyPr/>
        <a:lstStyle/>
        <a:p>
          <a:endParaRPr lang="en-US"/>
        </a:p>
      </dgm:t>
    </dgm:pt>
    <dgm:pt modelId="{F1FDB578-825B-4C7B-9EDF-9611296D7BE6}" type="sibTrans" cxnId="{267BF710-8BFC-4EAE-9E28-926FECEC0F10}">
      <dgm:prSet/>
      <dgm:spPr/>
      <dgm:t>
        <a:bodyPr/>
        <a:lstStyle/>
        <a:p>
          <a:endParaRPr lang="en-US"/>
        </a:p>
      </dgm:t>
    </dgm:pt>
    <dgm:pt modelId="{DDDAD5E7-A7F8-4514-A043-64529C6D03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 &amp; A from instructors on employer needs</a:t>
          </a:r>
        </a:p>
      </dgm:t>
    </dgm:pt>
    <dgm:pt modelId="{FFDE6F08-1CD3-4C52-AB7C-1D20ABD05901}" type="parTrans" cxnId="{C4898F81-37AC-41B8-A7A2-6D479D8A71DB}">
      <dgm:prSet/>
      <dgm:spPr/>
      <dgm:t>
        <a:bodyPr/>
        <a:lstStyle/>
        <a:p>
          <a:endParaRPr lang="en-US"/>
        </a:p>
      </dgm:t>
    </dgm:pt>
    <dgm:pt modelId="{787E84D8-CD6C-4666-8EFD-D01759BD07F4}" type="sibTrans" cxnId="{C4898F81-37AC-41B8-A7A2-6D479D8A71DB}">
      <dgm:prSet/>
      <dgm:spPr/>
      <dgm:t>
        <a:bodyPr/>
        <a:lstStyle/>
        <a:p>
          <a:endParaRPr lang="en-US"/>
        </a:p>
      </dgm:t>
    </dgm:pt>
    <dgm:pt modelId="{9B4BC573-3BA0-4251-8117-A9297A2C24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How can company and courses connect in the future for speakers/internships, etc.? </a:t>
          </a:r>
        </a:p>
      </dgm:t>
    </dgm:pt>
    <dgm:pt modelId="{E564E885-FFD0-445C-B84E-4FC13048A056}" type="parTrans" cxnId="{FCBAD45D-0C65-4336-B7A9-6766186AED25}">
      <dgm:prSet/>
      <dgm:spPr/>
      <dgm:t>
        <a:bodyPr/>
        <a:lstStyle/>
        <a:p>
          <a:endParaRPr lang="en-US"/>
        </a:p>
      </dgm:t>
    </dgm:pt>
    <dgm:pt modelId="{815ECB1E-54FB-4D2F-8B68-5B4DAD3DECC0}" type="sibTrans" cxnId="{FCBAD45D-0C65-4336-B7A9-6766186AED25}">
      <dgm:prSet/>
      <dgm:spPr/>
      <dgm:t>
        <a:bodyPr/>
        <a:lstStyle/>
        <a:p>
          <a:endParaRPr lang="en-US"/>
        </a:p>
      </dgm:t>
    </dgm:pt>
    <dgm:pt modelId="{62CC105B-D125-4974-B79D-913F8B6D275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1" dirty="0">
              <a:solidFill>
                <a:schemeClr val="tx1"/>
              </a:solidFill>
            </a:rPr>
            <a:t>*Invited Industry Guest as Conference Keynote/Panel</a:t>
          </a:r>
          <a:endParaRPr lang="en-US" sz="2000" i="1" dirty="0">
            <a:solidFill>
              <a:schemeClr val="tx1"/>
            </a:solidFill>
          </a:endParaRPr>
        </a:p>
      </dgm:t>
    </dgm:pt>
    <dgm:pt modelId="{BC1410A7-CDF1-40CD-8ADE-65EB71EC9176}" type="parTrans" cxnId="{3BB9638A-4FEF-45CD-9156-C5301D7D52D1}">
      <dgm:prSet/>
      <dgm:spPr/>
      <dgm:t>
        <a:bodyPr/>
        <a:lstStyle/>
        <a:p>
          <a:endParaRPr lang="en-US"/>
        </a:p>
      </dgm:t>
    </dgm:pt>
    <dgm:pt modelId="{F1A2746E-D185-4C92-81D5-8031A8B8F928}" type="sibTrans" cxnId="{3BB9638A-4FEF-45CD-9156-C5301D7D52D1}">
      <dgm:prSet/>
      <dgm:spPr/>
      <dgm:t>
        <a:bodyPr/>
        <a:lstStyle/>
        <a:p>
          <a:endParaRPr lang="en-US"/>
        </a:p>
      </dgm:t>
    </dgm:pt>
    <dgm:pt modelId="{8A30830B-AC7F-4B37-97DA-DEE91670E7E7}" type="pres">
      <dgm:prSet presAssocID="{10B4EDC4-AEFC-4558-A0BC-23F7DD9FE002}" presName="root" presStyleCnt="0">
        <dgm:presLayoutVars>
          <dgm:dir/>
          <dgm:resizeHandles val="exact"/>
        </dgm:presLayoutVars>
      </dgm:prSet>
      <dgm:spPr/>
    </dgm:pt>
    <dgm:pt modelId="{18700A34-C6EB-4E15-BF1B-F3555A460F8C}" type="pres">
      <dgm:prSet presAssocID="{E74C3101-3AF5-49A2-A065-BC605F9F70CA}" presName="compNode" presStyleCnt="0"/>
      <dgm:spPr/>
    </dgm:pt>
    <dgm:pt modelId="{478CAD35-60E6-4C0C-A397-49D6606E0D92}" type="pres">
      <dgm:prSet presAssocID="{E74C3101-3AF5-49A2-A065-BC605F9F70CA}" presName="bgRect" presStyleLbl="bgShp" presStyleIdx="0" presStyleCnt="6"/>
      <dgm:spPr/>
    </dgm:pt>
    <dgm:pt modelId="{C039314E-51F3-49E2-A689-9A475316B6A6}" type="pres">
      <dgm:prSet presAssocID="{E74C3101-3AF5-49A2-A065-BC605F9F70C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532CEA4-C81B-4987-94C3-DB26C12313AE}" type="pres">
      <dgm:prSet presAssocID="{E74C3101-3AF5-49A2-A065-BC605F9F70CA}" presName="spaceRect" presStyleCnt="0"/>
      <dgm:spPr/>
    </dgm:pt>
    <dgm:pt modelId="{F9B907F1-D552-4EC6-AD19-727195F3C2FA}" type="pres">
      <dgm:prSet presAssocID="{E74C3101-3AF5-49A2-A065-BC605F9F70CA}" presName="parTx" presStyleLbl="revTx" presStyleIdx="0" presStyleCnt="6">
        <dgm:presLayoutVars>
          <dgm:chMax val="0"/>
          <dgm:chPref val="0"/>
        </dgm:presLayoutVars>
      </dgm:prSet>
      <dgm:spPr/>
    </dgm:pt>
    <dgm:pt modelId="{2D03A655-251F-4564-9CB0-79748AA790C7}" type="pres">
      <dgm:prSet presAssocID="{436082C9-9F9B-4F0A-9123-6F5246935621}" presName="sibTrans" presStyleCnt="0"/>
      <dgm:spPr/>
    </dgm:pt>
    <dgm:pt modelId="{01925C2D-1B93-4F8C-AF39-DE9739D009C2}" type="pres">
      <dgm:prSet presAssocID="{EB7895F8-1ADB-4DB4-B93E-7C529D56C21E}" presName="compNode" presStyleCnt="0"/>
      <dgm:spPr/>
    </dgm:pt>
    <dgm:pt modelId="{ABD638E0-54F8-49CC-AFD5-CF5E6F47D350}" type="pres">
      <dgm:prSet presAssocID="{EB7895F8-1ADB-4DB4-B93E-7C529D56C21E}" presName="bgRect" presStyleLbl="bgShp" presStyleIdx="1" presStyleCnt="6"/>
      <dgm:spPr/>
    </dgm:pt>
    <dgm:pt modelId="{5F3AFF02-0C13-494C-A2D1-AE9998F35611}" type="pres">
      <dgm:prSet presAssocID="{EB7895F8-1ADB-4DB4-B93E-7C529D56C21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ld"/>
        </a:ext>
      </dgm:extLst>
    </dgm:pt>
    <dgm:pt modelId="{41D2290B-E005-4DE2-A8AE-DB7635CC55D5}" type="pres">
      <dgm:prSet presAssocID="{EB7895F8-1ADB-4DB4-B93E-7C529D56C21E}" presName="spaceRect" presStyleCnt="0"/>
      <dgm:spPr/>
    </dgm:pt>
    <dgm:pt modelId="{CF6EECE1-A529-45CA-8CFE-21C4973DE7E8}" type="pres">
      <dgm:prSet presAssocID="{EB7895F8-1ADB-4DB4-B93E-7C529D56C21E}" presName="parTx" presStyleLbl="revTx" presStyleIdx="1" presStyleCnt="6">
        <dgm:presLayoutVars>
          <dgm:chMax val="0"/>
          <dgm:chPref val="0"/>
        </dgm:presLayoutVars>
      </dgm:prSet>
      <dgm:spPr/>
    </dgm:pt>
    <dgm:pt modelId="{225BE3D1-9076-463B-99E6-11B8C2F8A89E}" type="pres">
      <dgm:prSet presAssocID="{51758861-4BCB-43CA-BBAC-D54CD9288CB7}" presName="sibTrans" presStyleCnt="0"/>
      <dgm:spPr/>
    </dgm:pt>
    <dgm:pt modelId="{B483786C-D2BE-40DD-BDB6-E22FE2D92F5A}" type="pres">
      <dgm:prSet presAssocID="{E761B4EC-5F84-4C45-81EB-566EEC8708C6}" presName="compNode" presStyleCnt="0"/>
      <dgm:spPr/>
    </dgm:pt>
    <dgm:pt modelId="{1556CCC8-49AB-4704-83DB-CFE421B89AE9}" type="pres">
      <dgm:prSet presAssocID="{E761B4EC-5F84-4C45-81EB-566EEC8708C6}" presName="bgRect" presStyleLbl="bgShp" presStyleIdx="2" presStyleCnt="6"/>
      <dgm:spPr/>
    </dgm:pt>
    <dgm:pt modelId="{DD3A20AB-BA0A-47C9-A325-A99B041D5B7B}" type="pres">
      <dgm:prSet presAssocID="{E761B4EC-5F84-4C45-81EB-566EEC8708C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DB432005-91CA-4B1F-96BE-57D5526BB607}" type="pres">
      <dgm:prSet presAssocID="{E761B4EC-5F84-4C45-81EB-566EEC8708C6}" presName="spaceRect" presStyleCnt="0"/>
      <dgm:spPr/>
    </dgm:pt>
    <dgm:pt modelId="{EBC54313-B7E3-47F6-B635-86989E69CD8E}" type="pres">
      <dgm:prSet presAssocID="{E761B4EC-5F84-4C45-81EB-566EEC8708C6}" presName="parTx" presStyleLbl="revTx" presStyleIdx="2" presStyleCnt="6">
        <dgm:presLayoutVars>
          <dgm:chMax val="0"/>
          <dgm:chPref val="0"/>
        </dgm:presLayoutVars>
      </dgm:prSet>
      <dgm:spPr/>
    </dgm:pt>
    <dgm:pt modelId="{304EDC34-FEA1-49C6-9163-52C76AECD88C}" type="pres">
      <dgm:prSet presAssocID="{F1FDB578-825B-4C7B-9EDF-9611296D7BE6}" presName="sibTrans" presStyleCnt="0"/>
      <dgm:spPr/>
    </dgm:pt>
    <dgm:pt modelId="{581C1556-A18E-4510-97AE-78036C1C2BC1}" type="pres">
      <dgm:prSet presAssocID="{DDDAD5E7-A7F8-4514-A043-64529C6D03BD}" presName="compNode" presStyleCnt="0"/>
      <dgm:spPr/>
    </dgm:pt>
    <dgm:pt modelId="{F9F07898-F5DF-455F-8A7C-560D2ACD5CC1}" type="pres">
      <dgm:prSet presAssocID="{DDDAD5E7-A7F8-4514-A043-64529C6D03BD}" presName="bgRect" presStyleLbl="bgShp" presStyleIdx="3" presStyleCnt="6"/>
      <dgm:spPr/>
    </dgm:pt>
    <dgm:pt modelId="{55D32096-E29B-4762-9D1E-97B59DC3E7EF}" type="pres">
      <dgm:prSet presAssocID="{DDDAD5E7-A7F8-4514-A043-64529C6D03B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87007D6-8379-4F24-AA37-1259219DF05C}" type="pres">
      <dgm:prSet presAssocID="{DDDAD5E7-A7F8-4514-A043-64529C6D03BD}" presName="spaceRect" presStyleCnt="0"/>
      <dgm:spPr/>
    </dgm:pt>
    <dgm:pt modelId="{40C8A769-45F7-4708-9618-579B1E8C5498}" type="pres">
      <dgm:prSet presAssocID="{DDDAD5E7-A7F8-4514-A043-64529C6D03BD}" presName="parTx" presStyleLbl="revTx" presStyleIdx="3" presStyleCnt="6">
        <dgm:presLayoutVars>
          <dgm:chMax val="0"/>
          <dgm:chPref val="0"/>
        </dgm:presLayoutVars>
      </dgm:prSet>
      <dgm:spPr/>
    </dgm:pt>
    <dgm:pt modelId="{79887E65-62A7-47CD-BA91-3EC84B4AC3F7}" type="pres">
      <dgm:prSet presAssocID="{787E84D8-CD6C-4666-8EFD-D01759BD07F4}" presName="sibTrans" presStyleCnt="0"/>
      <dgm:spPr/>
    </dgm:pt>
    <dgm:pt modelId="{19BFADDF-2ECB-42D3-A564-D1F23B65AD20}" type="pres">
      <dgm:prSet presAssocID="{9B4BC573-3BA0-4251-8117-A9297A2C24E1}" presName="compNode" presStyleCnt="0"/>
      <dgm:spPr/>
    </dgm:pt>
    <dgm:pt modelId="{E72D77DD-40E2-4BBC-8FF3-1CA55071E782}" type="pres">
      <dgm:prSet presAssocID="{9B4BC573-3BA0-4251-8117-A9297A2C24E1}" presName="bgRect" presStyleLbl="bgShp" presStyleIdx="4" presStyleCnt="6"/>
      <dgm:spPr/>
    </dgm:pt>
    <dgm:pt modelId="{92D029AC-E18A-48C5-93F8-C10C2FB3435D}" type="pres">
      <dgm:prSet presAssocID="{9B4BC573-3BA0-4251-8117-A9297A2C24E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2D8797E8-8EB9-4618-A5C5-FDB32E413304}" type="pres">
      <dgm:prSet presAssocID="{9B4BC573-3BA0-4251-8117-A9297A2C24E1}" presName="spaceRect" presStyleCnt="0"/>
      <dgm:spPr/>
    </dgm:pt>
    <dgm:pt modelId="{5725ECDA-6C34-47CE-B36E-F435E9C06E8F}" type="pres">
      <dgm:prSet presAssocID="{9B4BC573-3BA0-4251-8117-A9297A2C24E1}" presName="parTx" presStyleLbl="revTx" presStyleIdx="4" presStyleCnt="6">
        <dgm:presLayoutVars>
          <dgm:chMax val="0"/>
          <dgm:chPref val="0"/>
        </dgm:presLayoutVars>
      </dgm:prSet>
      <dgm:spPr/>
    </dgm:pt>
    <dgm:pt modelId="{5ECDA82B-0822-4BC9-95D9-3D981182AC53}" type="pres">
      <dgm:prSet presAssocID="{815ECB1E-54FB-4D2F-8B68-5B4DAD3DECC0}" presName="sibTrans" presStyleCnt="0"/>
      <dgm:spPr/>
    </dgm:pt>
    <dgm:pt modelId="{98376BB4-4DD1-41EC-891A-EF234F4E88ED}" type="pres">
      <dgm:prSet presAssocID="{62CC105B-D125-4974-B79D-913F8B6D2755}" presName="compNode" presStyleCnt="0"/>
      <dgm:spPr/>
    </dgm:pt>
    <dgm:pt modelId="{9E1A1B1E-CD92-4DFA-BCA4-C84BA69DE413}" type="pres">
      <dgm:prSet presAssocID="{62CC105B-D125-4974-B79D-913F8B6D2755}" presName="bgRect" presStyleLbl="bgShp" presStyleIdx="5" presStyleCnt="6"/>
      <dgm:spPr/>
    </dgm:pt>
    <dgm:pt modelId="{DE2C5411-3B95-49A7-AFF7-034207481A0E}" type="pres">
      <dgm:prSet presAssocID="{62CC105B-D125-4974-B79D-913F8B6D275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CA47050-7213-470D-8A4F-DA6C5070E0E2}" type="pres">
      <dgm:prSet presAssocID="{62CC105B-D125-4974-B79D-913F8B6D2755}" presName="spaceRect" presStyleCnt="0"/>
      <dgm:spPr/>
    </dgm:pt>
    <dgm:pt modelId="{32388FD9-90AD-4754-8CD9-77C9B0345AB9}" type="pres">
      <dgm:prSet presAssocID="{62CC105B-D125-4974-B79D-913F8B6D2755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267BF710-8BFC-4EAE-9E28-926FECEC0F10}" srcId="{10B4EDC4-AEFC-4558-A0BC-23F7DD9FE002}" destId="{E761B4EC-5F84-4C45-81EB-566EEC8708C6}" srcOrd="2" destOrd="0" parTransId="{D01B251E-D19B-458F-ABC5-8A1294B44D2C}" sibTransId="{F1FDB578-825B-4C7B-9EDF-9611296D7BE6}"/>
    <dgm:cxn modelId="{721FF223-5391-4E69-ADE1-7FF3235E8A51}" type="presOf" srcId="{62CC105B-D125-4974-B79D-913F8B6D2755}" destId="{32388FD9-90AD-4754-8CD9-77C9B0345AB9}" srcOrd="0" destOrd="0" presId="urn:microsoft.com/office/officeart/2018/2/layout/IconVerticalSolidList"/>
    <dgm:cxn modelId="{FA3E1D30-6C95-4CF7-80FE-F6D1CF800A6A}" type="presOf" srcId="{EB7895F8-1ADB-4DB4-B93E-7C529D56C21E}" destId="{CF6EECE1-A529-45CA-8CFE-21C4973DE7E8}" srcOrd="0" destOrd="0" presId="urn:microsoft.com/office/officeart/2018/2/layout/IconVerticalSolidList"/>
    <dgm:cxn modelId="{FCBAD45D-0C65-4336-B7A9-6766186AED25}" srcId="{10B4EDC4-AEFC-4558-A0BC-23F7DD9FE002}" destId="{9B4BC573-3BA0-4251-8117-A9297A2C24E1}" srcOrd="4" destOrd="0" parTransId="{E564E885-FFD0-445C-B84E-4FC13048A056}" sibTransId="{815ECB1E-54FB-4D2F-8B68-5B4DAD3DECC0}"/>
    <dgm:cxn modelId="{C6B8276D-CC9A-402D-A7E0-E667345AAAC1}" type="presOf" srcId="{9B4BC573-3BA0-4251-8117-A9297A2C24E1}" destId="{5725ECDA-6C34-47CE-B36E-F435E9C06E8F}" srcOrd="0" destOrd="0" presId="urn:microsoft.com/office/officeart/2018/2/layout/IconVerticalSolidList"/>
    <dgm:cxn modelId="{FBB27776-4920-4D16-B6F9-85F3AC190406}" type="presOf" srcId="{DDDAD5E7-A7F8-4514-A043-64529C6D03BD}" destId="{40C8A769-45F7-4708-9618-579B1E8C5498}" srcOrd="0" destOrd="0" presId="urn:microsoft.com/office/officeart/2018/2/layout/IconVerticalSolidList"/>
    <dgm:cxn modelId="{23A4A576-55E0-4925-BA00-2E06E35D4DA9}" type="presOf" srcId="{10B4EDC4-AEFC-4558-A0BC-23F7DD9FE002}" destId="{8A30830B-AC7F-4B37-97DA-DEE91670E7E7}" srcOrd="0" destOrd="0" presId="urn:microsoft.com/office/officeart/2018/2/layout/IconVerticalSolidList"/>
    <dgm:cxn modelId="{D3A53B57-0118-4624-9A89-89EDE47BCEFB}" srcId="{10B4EDC4-AEFC-4558-A0BC-23F7DD9FE002}" destId="{EB7895F8-1ADB-4DB4-B93E-7C529D56C21E}" srcOrd="1" destOrd="0" parTransId="{6EB02E6F-A66E-4162-9C7D-8DB0DE6E8CA2}" sibTransId="{51758861-4BCB-43CA-BBAC-D54CD9288CB7}"/>
    <dgm:cxn modelId="{C4898F81-37AC-41B8-A7A2-6D479D8A71DB}" srcId="{10B4EDC4-AEFC-4558-A0BC-23F7DD9FE002}" destId="{DDDAD5E7-A7F8-4514-A043-64529C6D03BD}" srcOrd="3" destOrd="0" parTransId="{FFDE6F08-1CD3-4C52-AB7C-1D20ABD05901}" sibTransId="{787E84D8-CD6C-4666-8EFD-D01759BD07F4}"/>
    <dgm:cxn modelId="{3BB9638A-4FEF-45CD-9156-C5301D7D52D1}" srcId="{10B4EDC4-AEFC-4558-A0BC-23F7DD9FE002}" destId="{62CC105B-D125-4974-B79D-913F8B6D2755}" srcOrd="5" destOrd="0" parTransId="{BC1410A7-CDF1-40CD-8ADE-65EB71EC9176}" sibTransId="{F1A2746E-D185-4C92-81D5-8031A8B8F928}"/>
    <dgm:cxn modelId="{568B64AF-D735-4736-8DB4-32F86787820B}" type="presOf" srcId="{E761B4EC-5F84-4C45-81EB-566EEC8708C6}" destId="{EBC54313-B7E3-47F6-B635-86989E69CD8E}" srcOrd="0" destOrd="0" presId="urn:microsoft.com/office/officeart/2018/2/layout/IconVerticalSolidList"/>
    <dgm:cxn modelId="{D1485FDA-EC9C-4728-9162-3C68AB85F373}" srcId="{10B4EDC4-AEFC-4558-A0BC-23F7DD9FE002}" destId="{E74C3101-3AF5-49A2-A065-BC605F9F70CA}" srcOrd="0" destOrd="0" parTransId="{4916A83E-4F2A-44A5-BE5E-4F030B5ADD1F}" sibTransId="{436082C9-9F9B-4F0A-9123-6F5246935621}"/>
    <dgm:cxn modelId="{13D151F3-4A57-41C2-92B7-920AAD1EA940}" type="presOf" srcId="{E74C3101-3AF5-49A2-A065-BC605F9F70CA}" destId="{F9B907F1-D552-4EC6-AD19-727195F3C2FA}" srcOrd="0" destOrd="0" presId="urn:microsoft.com/office/officeart/2018/2/layout/IconVerticalSolidList"/>
    <dgm:cxn modelId="{1A8E4E64-544E-4F22-9EBC-90D73E1A9CD7}" type="presParOf" srcId="{8A30830B-AC7F-4B37-97DA-DEE91670E7E7}" destId="{18700A34-C6EB-4E15-BF1B-F3555A460F8C}" srcOrd="0" destOrd="0" presId="urn:microsoft.com/office/officeart/2018/2/layout/IconVerticalSolidList"/>
    <dgm:cxn modelId="{83F1883A-1393-4CDC-9603-AD9F36021A22}" type="presParOf" srcId="{18700A34-C6EB-4E15-BF1B-F3555A460F8C}" destId="{478CAD35-60E6-4C0C-A397-49D6606E0D92}" srcOrd="0" destOrd="0" presId="urn:microsoft.com/office/officeart/2018/2/layout/IconVerticalSolidList"/>
    <dgm:cxn modelId="{39299B7F-CA19-4453-AA2C-A58441C9957A}" type="presParOf" srcId="{18700A34-C6EB-4E15-BF1B-F3555A460F8C}" destId="{C039314E-51F3-49E2-A689-9A475316B6A6}" srcOrd="1" destOrd="0" presId="urn:microsoft.com/office/officeart/2018/2/layout/IconVerticalSolidList"/>
    <dgm:cxn modelId="{091067A6-0B17-46CB-B0BA-3192B5565DAA}" type="presParOf" srcId="{18700A34-C6EB-4E15-BF1B-F3555A460F8C}" destId="{1532CEA4-C81B-4987-94C3-DB26C12313AE}" srcOrd="2" destOrd="0" presId="urn:microsoft.com/office/officeart/2018/2/layout/IconVerticalSolidList"/>
    <dgm:cxn modelId="{DEEB2779-8670-4FE3-B739-28ED73122E73}" type="presParOf" srcId="{18700A34-C6EB-4E15-BF1B-F3555A460F8C}" destId="{F9B907F1-D552-4EC6-AD19-727195F3C2FA}" srcOrd="3" destOrd="0" presId="urn:microsoft.com/office/officeart/2018/2/layout/IconVerticalSolidList"/>
    <dgm:cxn modelId="{A15A358B-07FD-4422-92BC-92B0EC7C4A4B}" type="presParOf" srcId="{8A30830B-AC7F-4B37-97DA-DEE91670E7E7}" destId="{2D03A655-251F-4564-9CB0-79748AA790C7}" srcOrd="1" destOrd="0" presId="urn:microsoft.com/office/officeart/2018/2/layout/IconVerticalSolidList"/>
    <dgm:cxn modelId="{DB3D6527-C47D-4EEF-8F4B-B3EC0490BE15}" type="presParOf" srcId="{8A30830B-AC7F-4B37-97DA-DEE91670E7E7}" destId="{01925C2D-1B93-4F8C-AF39-DE9739D009C2}" srcOrd="2" destOrd="0" presId="urn:microsoft.com/office/officeart/2018/2/layout/IconVerticalSolidList"/>
    <dgm:cxn modelId="{CD2B977E-71C9-4976-A209-27158F1A3AC6}" type="presParOf" srcId="{01925C2D-1B93-4F8C-AF39-DE9739D009C2}" destId="{ABD638E0-54F8-49CC-AFD5-CF5E6F47D350}" srcOrd="0" destOrd="0" presId="urn:microsoft.com/office/officeart/2018/2/layout/IconVerticalSolidList"/>
    <dgm:cxn modelId="{38B385DA-6632-49B7-A723-761F2E018D0C}" type="presParOf" srcId="{01925C2D-1B93-4F8C-AF39-DE9739D009C2}" destId="{5F3AFF02-0C13-494C-A2D1-AE9998F35611}" srcOrd="1" destOrd="0" presId="urn:microsoft.com/office/officeart/2018/2/layout/IconVerticalSolidList"/>
    <dgm:cxn modelId="{8A2BD73F-A161-455D-804E-A5C1230074D8}" type="presParOf" srcId="{01925C2D-1B93-4F8C-AF39-DE9739D009C2}" destId="{41D2290B-E005-4DE2-A8AE-DB7635CC55D5}" srcOrd="2" destOrd="0" presId="urn:microsoft.com/office/officeart/2018/2/layout/IconVerticalSolidList"/>
    <dgm:cxn modelId="{F53253C5-E9D5-4FE3-B829-B4CFA3E42767}" type="presParOf" srcId="{01925C2D-1B93-4F8C-AF39-DE9739D009C2}" destId="{CF6EECE1-A529-45CA-8CFE-21C4973DE7E8}" srcOrd="3" destOrd="0" presId="urn:microsoft.com/office/officeart/2018/2/layout/IconVerticalSolidList"/>
    <dgm:cxn modelId="{AB722349-9C91-4CA0-B3D7-2070C03EC1D4}" type="presParOf" srcId="{8A30830B-AC7F-4B37-97DA-DEE91670E7E7}" destId="{225BE3D1-9076-463B-99E6-11B8C2F8A89E}" srcOrd="3" destOrd="0" presId="urn:microsoft.com/office/officeart/2018/2/layout/IconVerticalSolidList"/>
    <dgm:cxn modelId="{071E1ED6-A4DA-46B9-A405-D7D02F077B89}" type="presParOf" srcId="{8A30830B-AC7F-4B37-97DA-DEE91670E7E7}" destId="{B483786C-D2BE-40DD-BDB6-E22FE2D92F5A}" srcOrd="4" destOrd="0" presId="urn:microsoft.com/office/officeart/2018/2/layout/IconVerticalSolidList"/>
    <dgm:cxn modelId="{0FC0BC14-503D-47A3-83F7-87A08AA0304D}" type="presParOf" srcId="{B483786C-D2BE-40DD-BDB6-E22FE2D92F5A}" destId="{1556CCC8-49AB-4704-83DB-CFE421B89AE9}" srcOrd="0" destOrd="0" presId="urn:microsoft.com/office/officeart/2018/2/layout/IconVerticalSolidList"/>
    <dgm:cxn modelId="{912DF9A5-BB34-4BE9-AFE2-C3B01B51027A}" type="presParOf" srcId="{B483786C-D2BE-40DD-BDB6-E22FE2D92F5A}" destId="{DD3A20AB-BA0A-47C9-A325-A99B041D5B7B}" srcOrd="1" destOrd="0" presId="urn:microsoft.com/office/officeart/2018/2/layout/IconVerticalSolidList"/>
    <dgm:cxn modelId="{EE7851EB-899C-41B0-94F7-03957854FCE4}" type="presParOf" srcId="{B483786C-D2BE-40DD-BDB6-E22FE2D92F5A}" destId="{DB432005-91CA-4B1F-96BE-57D5526BB607}" srcOrd="2" destOrd="0" presId="urn:microsoft.com/office/officeart/2018/2/layout/IconVerticalSolidList"/>
    <dgm:cxn modelId="{F6D3CE79-DFD4-4918-A878-A8CB165452A4}" type="presParOf" srcId="{B483786C-D2BE-40DD-BDB6-E22FE2D92F5A}" destId="{EBC54313-B7E3-47F6-B635-86989E69CD8E}" srcOrd="3" destOrd="0" presId="urn:microsoft.com/office/officeart/2018/2/layout/IconVerticalSolidList"/>
    <dgm:cxn modelId="{D5F31095-87AF-4172-9DAA-55C80018C8CE}" type="presParOf" srcId="{8A30830B-AC7F-4B37-97DA-DEE91670E7E7}" destId="{304EDC34-FEA1-49C6-9163-52C76AECD88C}" srcOrd="5" destOrd="0" presId="urn:microsoft.com/office/officeart/2018/2/layout/IconVerticalSolidList"/>
    <dgm:cxn modelId="{7B03BC16-431C-41A5-A6D0-15489D877EE7}" type="presParOf" srcId="{8A30830B-AC7F-4B37-97DA-DEE91670E7E7}" destId="{581C1556-A18E-4510-97AE-78036C1C2BC1}" srcOrd="6" destOrd="0" presId="urn:microsoft.com/office/officeart/2018/2/layout/IconVerticalSolidList"/>
    <dgm:cxn modelId="{3AB0A0DC-E07B-4CFA-BC3D-F4B5DF25A081}" type="presParOf" srcId="{581C1556-A18E-4510-97AE-78036C1C2BC1}" destId="{F9F07898-F5DF-455F-8A7C-560D2ACD5CC1}" srcOrd="0" destOrd="0" presId="urn:microsoft.com/office/officeart/2018/2/layout/IconVerticalSolidList"/>
    <dgm:cxn modelId="{AA175BBE-28CD-40CF-A75C-3C57AC59B75E}" type="presParOf" srcId="{581C1556-A18E-4510-97AE-78036C1C2BC1}" destId="{55D32096-E29B-4762-9D1E-97B59DC3E7EF}" srcOrd="1" destOrd="0" presId="urn:microsoft.com/office/officeart/2018/2/layout/IconVerticalSolidList"/>
    <dgm:cxn modelId="{0EBC135C-6087-4EC2-8E20-42EC45EE675A}" type="presParOf" srcId="{581C1556-A18E-4510-97AE-78036C1C2BC1}" destId="{287007D6-8379-4F24-AA37-1259219DF05C}" srcOrd="2" destOrd="0" presId="urn:microsoft.com/office/officeart/2018/2/layout/IconVerticalSolidList"/>
    <dgm:cxn modelId="{AF12E5FD-4E4C-49FC-9465-1FD0266C396B}" type="presParOf" srcId="{581C1556-A18E-4510-97AE-78036C1C2BC1}" destId="{40C8A769-45F7-4708-9618-579B1E8C5498}" srcOrd="3" destOrd="0" presId="urn:microsoft.com/office/officeart/2018/2/layout/IconVerticalSolidList"/>
    <dgm:cxn modelId="{52593C6D-35C3-4992-AF3C-FC53D1044C23}" type="presParOf" srcId="{8A30830B-AC7F-4B37-97DA-DEE91670E7E7}" destId="{79887E65-62A7-47CD-BA91-3EC84B4AC3F7}" srcOrd="7" destOrd="0" presId="urn:microsoft.com/office/officeart/2018/2/layout/IconVerticalSolidList"/>
    <dgm:cxn modelId="{DB718C32-6E5E-4C13-9797-75BB4B0C4452}" type="presParOf" srcId="{8A30830B-AC7F-4B37-97DA-DEE91670E7E7}" destId="{19BFADDF-2ECB-42D3-A564-D1F23B65AD20}" srcOrd="8" destOrd="0" presId="urn:microsoft.com/office/officeart/2018/2/layout/IconVerticalSolidList"/>
    <dgm:cxn modelId="{D32235F5-D69E-44F8-BF6B-89138D8CC9D2}" type="presParOf" srcId="{19BFADDF-2ECB-42D3-A564-D1F23B65AD20}" destId="{E72D77DD-40E2-4BBC-8FF3-1CA55071E782}" srcOrd="0" destOrd="0" presId="urn:microsoft.com/office/officeart/2018/2/layout/IconVerticalSolidList"/>
    <dgm:cxn modelId="{DF29BFB2-2DA6-4E24-8E12-5A4D2FDC06CF}" type="presParOf" srcId="{19BFADDF-2ECB-42D3-A564-D1F23B65AD20}" destId="{92D029AC-E18A-48C5-93F8-C10C2FB3435D}" srcOrd="1" destOrd="0" presId="urn:microsoft.com/office/officeart/2018/2/layout/IconVerticalSolidList"/>
    <dgm:cxn modelId="{AADE56A1-1A28-445F-9C9F-A3A31377ECE7}" type="presParOf" srcId="{19BFADDF-2ECB-42D3-A564-D1F23B65AD20}" destId="{2D8797E8-8EB9-4618-A5C5-FDB32E413304}" srcOrd="2" destOrd="0" presId="urn:microsoft.com/office/officeart/2018/2/layout/IconVerticalSolidList"/>
    <dgm:cxn modelId="{62DC0705-A41C-49CC-877A-0E919930F1F7}" type="presParOf" srcId="{19BFADDF-2ECB-42D3-A564-D1F23B65AD20}" destId="{5725ECDA-6C34-47CE-B36E-F435E9C06E8F}" srcOrd="3" destOrd="0" presId="urn:microsoft.com/office/officeart/2018/2/layout/IconVerticalSolidList"/>
    <dgm:cxn modelId="{CD08E3E9-AD07-4BE6-94FC-26AA306E43C6}" type="presParOf" srcId="{8A30830B-AC7F-4B37-97DA-DEE91670E7E7}" destId="{5ECDA82B-0822-4BC9-95D9-3D981182AC53}" srcOrd="9" destOrd="0" presId="urn:microsoft.com/office/officeart/2018/2/layout/IconVerticalSolidList"/>
    <dgm:cxn modelId="{088279A8-7E45-49F2-ACC5-07A34C36A9E9}" type="presParOf" srcId="{8A30830B-AC7F-4B37-97DA-DEE91670E7E7}" destId="{98376BB4-4DD1-41EC-891A-EF234F4E88ED}" srcOrd="10" destOrd="0" presId="urn:microsoft.com/office/officeart/2018/2/layout/IconVerticalSolidList"/>
    <dgm:cxn modelId="{F4B5BF5D-9347-41F1-87B6-B3A8FB109E90}" type="presParOf" srcId="{98376BB4-4DD1-41EC-891A-EF234F4E88ED}" destId="{9E1A1B1E-CD92-4DFA-BCA4-C84BA69DE413}" srcOrd="0" destOrd="0" presId="urn:microsoft.com/office/officeart/2018/2/layout/IconVerticalSolidList"/>
    <dgm:cxn modelId="{5E8B5B0A-29AE-406C-ACAE-9BF234AE65C4}" type="presParOf" srcId="{98376BB4-4DD1-41EC-891A-EF234F4E88ED}" destId="{DE2C5411-3B95-49A7-AFF7-034207481A0E}" srcOrd="1" destOrd="0" presId="urn:microsoft.com/office/officeart/2018/2/layout/IconVerticalSolidList"/>
    <dgm:cxn modelId="{E30A5129-6A46-4AD5-B8D7-E847AB77BAEF}" type="presParOf" srcId="{98376BB4-4DD1-41EC-891A-EF234F4E88ED}" destId="{ECA47050-7213-470D-8A4F-DA6C5070E0E2}" srcOrd="2" destOrd="0" presId="urn:microsoft.com/office/officeart/2018/2/layout/IconVerticalSolidList"/>
    <dgm:cxn modelId="{052B5DCB-0F67-4AB0-978E-B8C43C03FA11}" type="presParOf" srcId="{98376BB4-4DD1-41EC-891A-EF234F4E88ED}" destId="{32388FD9-90AD-4754-8CD9-77C9B0345AB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814B06-1B26-48AE-907A-9DE8AF6F52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977EBFD4-7CAE-4A5B-A0FB-F755A9731434}">
      <dgm:prSet/>
      <dgm:spPr/>
      <dgm:t>
        <a:bodyPr/>
        <a:lstStyle/>
        <a:p>
          <a:endParaRPr lang="en-US" dirty="0">
            <a:hlinkClick xmlns:r="http://schemas.openxmlformats.org/officeDocument/2006/relationships" r:id="rId1"/>
          </a:endParaRPr>
        </a:p>
        <a:p>
          <a:endParaRPr lang="en-US" dirty="0">
            <a:hlinkClick xmlns:r="http://schemas.openxmlformats.org/officeDocument/2006/relationships" r:id="rId1"/>
          </a:endParaRPr>
        </a:p>
        <a:p>
          <a:r>
            <a:rPr lang="en-US" dirty="0">
              <a:hlinkClick xmlns:r="http://schemas.openxmlformats.org/officeDocument/2006/relationships" r:id="rId1"/>
            </a:rPr>
            <a:t>https://us-ciberweb.org/</a:t>
          </a:r>
        </a:p>
        <a:p>
          <a:r>
            <a:rPr lang="en-US" dirty="0">
              <a:hlinkClick xmlns:r="http://schemas.openxmlformats.org/officeDocument/2006/relationships" r:id="rId1"/>
            </a:rPr>
            <a:t>https://us-ciberweb.org/gsu-international-business-webinar-series/</a:t>
          </a:r>
          <a:endParaRPr lang="en-US" dirty="0"/>
        </a:p>
        <a:p>
          <a:endParaRPr lang="en-US" dirty="0"/>
        </a:p>
        <a:p>
          <a:r>
            <a:rPr lang="en-US" dirty="0">
              <a:hlinkClick xmlns:r="http://schemas.openxmlformats.org/officeDocument/2006/relationships" r:id="rId2"/>
            </a:rPr>
            <a:t>https://globaledge.msu.edu/</a:t>
          </a:r>
          <a:r>
            <a:rPr lang="en-US" dirty="0"/>
            <a:t> </a:t>
          </a:r>
        </a:p>
        <a:p>
          <a:r>
            <a:rPr lang="en-US" dirty="0">
              <a:hlinkClick xmlns:r="http://schemas.openxmlformats.org/officeDocument/2006/relationships" r:id="rId3"/>
            </a:rPr>
            <a:t>https://globaledge.msu.edu/countries/slovakia</a:t>
          </a:r>
          <a:endParaRPr lang="en-US" dirty="0"/>
        </a:p>
      </dgm:t>
    </dgm:pt>
    <dgm:pt modelId="{A44C567E-997E-4259-ACE0-C7E63AA637B9}" type="parTrans" cxnId="{2A25C569-45A6-4016-926E-868D89B62D98}">
      <dgm:prSet/>
      <dgm:spPr/>
      <dgm:t>
        <a:bodyPr/>
        <a:lstStyle/>
        <a:p>
          <a:endParaRPr lang="en-US"/>
        </a:p>
      </dgm:t>
    </dgm:pt>
    <dgm:pt modelId="{1FCBB457-CD24-44A8-BA17-074B5670BE12}" type="sibTrans" cxnId="{2A25C569-45A6-4016-926E-868D89B62D98}">
      <dgm:prSet/>
      <dgm:spPr/>
      <dgm:t>
        <a:bodyPr/>
        <a:lstStyle/>
        <a:p>
          <a:endParaRPr lang="en-US"/>
        </a:p>
      </dgm:t>
    </dgm:pt>
    <dgm:pt modelId="{2C530DD2-7699-4BB9-9A62-C5D0570C5F91}">
      <dgm:prSet/>
      <dgm:spPr/>
      <dgm:t>
        <a:bodyPr/>
        <a:lstStyle/>
        <a:p>
          <a:r>
            <a:rPr lang="en-US" dirty="0"/>
            <a:t>Global Teach Ag Ed Program </a:t>
          </a:r>
          <a:r>
            <a:rPr lang="en-US" dirty="0">
              <a:hlinkClick xmlns:r="http://schemas.openxmlformats.org/officeDocument/2006/relationships" r:id="rId4"/>
            </a:rPr>
            <a:t>https://globalteachagnetwork.psu.edu/glag/</a:t>
          </a:r>
          <a:r>
            <a:rPr lang="en-US" dirty="0"/>
            <a:t> </a:t>
          </a:r>
        </a:p>
      </dgm:t>
    </dgm:pt>
    <dgm:pt modelId="{C0C2EBBD-F767-4594-AC74-6097BBAF4488}" type="parTrans" cxnId="{5B28220D-C13F-4AD2-98BD-E7F9B8D2D198}">
      <dgm:prSet/>
      <dgm:spPr/>
      <dgm:t>
        <a:bodyPr/>
        <a:lstStyle/>
        <a:p>
          <a:endParaRPr lang="en-US"/>
        </a:p>
      </dgm:t>
    </dgm:pt>
    <dgm:pt modelId="{E72AFB8E-BCC8-4514-912C-664BBE6B80B0}" type="sibTrans" cxnId="{5B28220D-C13F-4AD2-98BD-E7F9B8D2D198}">
      <dgm:prSet/>
      <dgm:spPr/>
      <dgm:t>
        <a:bodyPr/>
        <a:lstStyle/>
        <a:p>
          <a:endParaRPr lang="en-US"/>
        </a:p>
      </dgm:t>
    </dgm:pt>
    <dgm:pt modelId="{196FA640-E75C-4F45-B605-CBA3A4817E1B}" type="pres">
      <dgm:prSet presAssocID="{9C814B06-1B26-48AE-907A-9DE8AF6F52E7}" presName="root" presStyleCnt="0">
        <dgm:presLayoutVars>
          <dgm:dir/>
          <dgm:resizeHandles val="exact"/>
        </dgm:presLayoutVars>
      </dgm:prSet>
      <dgm:spPr/>
    </dgm:pt>
    <dgm:pt modelId="{D4AB4184-98B9-4C02-A1B3-B5B01D447000}" type="pres">
      <dgm:prSet presAssocID="{977EBFD4-7CAE-4A5B-A0FB-F755A9731434}" presName="compNode" presStyleCnt="0"/>
      <dgm:spPr/>
    </dgm:pt>
    <dgm:pt modelId="{352B6C02-A3B2-4685-8CBF-66EFD7BCFDAE}" type="pres">
      <dgm:prSet presAssocID="{977EBFD4-7CAE-4A5B-A0FB-F755A9731434}" presName="iconRect" presStyleLbl="node1" presStyleIdx="0" presStyleCnt="2" custLinFactNeighborX="-19039" custLinFactNeighborY="-1113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CEEDB8C-ECB7-44FB-B9A7-01BA80E9C2B0}" type="pres">
      <dgm:prSet presAssocID="{977EBFD4-7CAE-4A5B-A0FB-F755A9731434}" presName="spaceRect" presStyleCnt="0"/>
      <dgm:spPr/>
    </dgm:pt>
    <dgm:pt modelId="{9F88F7A9-16BB-4DB1-AE1D-024E48400154}" type="pres">
      <dgm:prSet presAssocID="{977EBFD4-7CAE-4A5B-A0FB-F755A9731434}" presName="textRect" presStyleLbl="revTx" presStyleIdx="0" presStyleCnt="2" custScaleY="321239" custLinFactNeighborX="-1733" custLinFactNeighborY="35509">
        <dgm:presLayoutVars>
          <dgm:chMax val="1"/>
          <dgm:chPref val="1"/>
        </dgm:presLayoutVars>
      </dgm:prSet>
      <dgm:spPr/>
    </dgm:pt>
    <dgm:pt modelId="{08B29F84-07EA-40E3-AB0D-59F6DEA223B7}" type="pres">
      <dgm:prSet presAssocID="{1FCBB457-CD24-44A8-BA17-074B5670BE12}" presName="sibTrans" presStyleCnt="0"/>
      <dgm:spPr/>
    </dgm:pt>
    <dgm:pt modelId="{9DFF38EC-2B16-4F7F-B33A-EA1BF32A6AAA}" type="pres">
      <dgm:prSet presAssocID="{2C530DD2-7699-4BB9-9A62-C5D0570C5F91}" presName="compNode" presStyleCnt="0"/>
      <dgm:spPr/>
    </dgm:pt>
    <dgm:pt modelId="{725034CE-0166-46DC-B6EC-075F89CAA8B0}" type="pres">
      <dgm:prSet presAssocID="{2C530DD2-7699-4BB9-9A62-C5D0570C5F91}" presName="iconRect" presStyleLbl="node1" presStyleIdx="1" presStyleCnt="2" custLinFactNeighborX="-13999" custLinFactNeighborY="-1270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Europe-Africa"/>
        </a:ext>
      </dgm:extLst>
    </dgm:pt>
    <dgm:pt modelId="{6DD852C7-710E-4D36-A291-07D211EBDBD1}" type="pres">
      <dgm:prSet presAssocID="{2C530DD2-7699-4BB9-9A62-C5D0570C5F91}" presName="spaceRect" presStyleCnt="0"/>
      <dgm:spPr/>
    </dgm:pt>
    <dgm:pt modelId="{7B182F43-94C3-4985-9E50-B5C539B918AC}" type="pres">
      <dgm:prSet presAssocID="{2C530DD2-7699-4BB9-9A62-C5D0570C5F91}" presName="textRect" presStyleLbl="revTx" presStyleIdx="1" presStyleCnt="2" custLinFactNeighborX="11535" custLinFactNeighborY="-81197">
        <dgm:presLayoutVars>
          <dgm:chMax val="1"/>
          <dgm:chPref val="1"/>
        </dgm:presLayoutVars>
      </dgm:prSet>
      <dgm:spPr/>
    </dgm:pt>
  </dgm:ptLst>
  <dgm:cxnLst>
    <dgm:cxn modelId="{5B28220D-C13F-4AD2-98BD-E7F9B8D2D198}" srcId="{9C814B06-1B26-48AE-907A-9DE8AF6F52E7}" destId="{2C530DD2-7699-4BB9-9A62-C5D0570C5F91}" srcOrd="1" destOrd="0" parTransId="{C0C2EBBD-F767-4594-AC74-6097BBAF4488}" sibTransId="{E72AFB8E-BCC8-4514-912C-664BBE6B80B0}"/>
    <dgm:cxn modelId="{9E9B343A-9426-4746-911A-5E2FCAFCF8E6}" type="presOf" srcId="{9C814B06-1B26-48AE-907A-9DE8AF6F52E7}" destId="{196FA640-E75C-4F45-B605-CBA3A4817E1B}" srcOrd="0" destOrd="0" presId="urn:microsoft.com/office/officeart/2018/2/layout/IconLabelList"/>
    <dgm:cxn modelId="{2A25C569-45A6-4016-926E-868D89B62D98}" srcId="{9C814B06-1B26-48AE-907A-9DE8AF6F52E7}" destId="{977EBFD4-7CAE-4A5B-A0FB-F755A9731434}" srcOrd="0" destOrd="0" parTransId="{A44C567E-997E-4259-ACE0-C7E63AA637B9}" sibTransId="{1FCBB457-CD24-44A8-BA17-074B5670BE12}"/>
    <dgm:cxn modelId="{16CF4999-AB89-4D20-94C8-A4728CC6EE22}" type="presOf" srcId="{977EBFD4-7CAE-4A5B-A0FB-F755A9731434}" destId="{9F88F7A9-16BB-4DB1-AE1D-024E48400154}" srcOrd="0" destOrd="0" presId="urn:microsoft.com/office/officeart/2018/2/layout/IconLabelList"/>
    <dgm:cxn modelId="{4C18B69F-54D6-4B59-9EA5-E8E4A32E1A43}" type="presOf" srcId="{2C530DD2-7699-4BB9-9A62-C5D0570C5F91}" destId="{7B182F43-94C3-4985-9E50-B5C539B918AC}" srcOrd="0" destOrd="0" presId="urn:microsoft.com/office/officeart/2018/2/layout/IconLabelList"/>
    <dgm:cxn modelId="{82FF4DDD-8841-4CB8-9A3F-390262F2A5B8}" type="presParOf" srcId="{196FA640-E75C-4F45-B605-CBA3A4817E1B}" destId="{D4AB4184-98B9-4C02-A1B3-B5B01D447000}" srcOrd="0" destOrd="0" presId="urn:microsoft.com/office/officeart/2018/2/layout/IconLabelList"/>
    <dgm:cxn modelId="{2AEB842B-CA8C-4C00-9BB6-78BD9B0FAFF3}" type="presParOf" srcId="{D4AB4184-98B9-4C02-A1B3-B5B01D447000}" destId="{352B6C02-A3B2-4685-8CBF-66EFD7BCFDAE}" srcOrd="0" destOrd="0" presId="urn:microsoft.com/office/officeart/2018/2/layout/IconLabelList"/>
    <dgm:cxn modelId="{EA6C0F56-EB54-4AF9-BEE4-31455260D92B}" type="presParOf" srcId="{D4AB4184-98B9-4C02-A1B3-B5B01D447000}" destId="{FCEEDB8C-ECB7-44FB-B9A7-01BA80E9C2B0}" srcOrd="1" destOrd="0" presId="urn:microsoft.com/office/officeart/2018/2/layout/IconLabelList"/>
    <dgm:cxn modelId="{5E34B329-C441-4912-9AD1-80AF6FBCAA10}" type="presParOf" srcId="{D4AB4184-98B9-4C02-A1B3-B5B01D447000}" destId="{9F88F7A9-16BB-4DB1-AE1D-024E48400154}" srcOrd="2" destOrd="0" presId="urn:microsoft.com/office/officeart/2018/2/layout/IconLabelList"/>
    <dgm:cxn modelId="{6DA7D4CB-43DE-4925-9A0B-81507DF125F1}" type="presParOf" srcId="{196FA640-E75C-4F45-B605-CBA3A4817E1B}" destId="{08B29F84-07EA-40E3-AB0D-59F6DEA223B7}" srcOrd="1" destOrd="0" presId="urn:microsoft.com/office/officeart/2018/2/layout/IconLabelList"/>
    <dgm:cxn modelId="{FDE4048B-B680-46E7-906E-15D26777220F}" type="presParOf" srcId="{196FA640-E75C-4F45-B605-CBA3A4817E1B}" destId="{9DFF38EC-2B16-4F7F-B33A-EA1BF32A6AAA}" srcOrd="2" destOrd="0" presId="urn:microsoft.com/office/officeart/2018/2/layout/IconLabelList"/>
    <dgm:cxn modelId="{F2F3D666-3532-439F-8CBE-9B08AE3DDD79}" type="presParOf" srcId="{9DFF38EC-2B16-4F7F-B33A-EA1BF32A6AAA}" destId="{725034CE-0166-46DC-B6EC-075F89CAA8B0}" srcOrd="0" destOrd="0" presId="urn:microsoft.com/office/officeart/2018/2/layout/IconLabelList"/>
    <dgm:cxn modelId="{2C36E4A9-64A2-4D04-8746-5545A4180DA9}" type="presParOf" srcId="{9DFF38EC-2B16-4F7F-B33A-EA1BF32A6AAA}" destId="{6DD852C7-710E-4D36-A291-07D211EBDBD1}" srcOrd="1" destOrd="0" presId="urn:microsoft.com/office/officeart/2018/2/layout/IconLabelList"/>
    <dgm:cxn modelId="{798B9919-8F0B-4513-B4FF-27B0B5A0EAFA}" type="presParOf" srcId="{9DFF38EC-2B16-4F7F-B33A-EA1BF32A6AAA}" destId="{7B182F43-94C3-4985-9E50-B5C539B918A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2CCCB-4A12-3F4F-B6AC-B2647D936931}">
      <dsp:nvSpPr>
        <dsp:cNvPr id="0" name=""/>
        <dsp:cNvSpPr/>
      </dsp:nvSpPr>
      <dsp:spPr>
        <a:xfrm>
          <a:off x="2705303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1073523"/>
        <a:ext cx="31049" cy="6209"/>
      </dsp:txXfrm>
    </dsp:sp>
    <dsp:sp modelId="{E524D00B-7F21-8C45-9FCB-455D264B46B4}">
      <dsp:nvSpPr>
        <dsp:cNvPr id="0" name=""/>
        <dsp:cNvSpPr/>
      </dsp:nvSpPr>
      <dsp:spPr>
        <a:xfrm>
          <a:off x="7172" y="266649"/>
          <a:ext cx="2699931" cy="1619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WHY connect with industry? </a:t>
          </a:r>
        </a:p>
      </dsp:txBody>
      <dsp:txXfrm>
        <a:off x="7172" y="266649"/>
        <a:ext cx="2699931" cy="1619958"/>
      </dsp:txXfrm>
    </dsp:sp>
    <dsp:sp modelId="{D851AD2A-233D-4345-9882-D4B5BE00AE87}">
      <dsp:nvSpPr>
        <dsp:cNvPr id="0" name=""/>
        <dsp:cNvSpPr/>
      </dsp:nvSpPr>
      <dsp:spPr>
        <a:xfrm>
          <a:off x="6026219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1073523"/>
        <a:ext cx="31049" cy="6209"/>
      </dsp:txXfrm>
    </dsp:sp>
    <dsp:sp modelId="{728808CD-FDDF-1C4F-99CB-C56B76B0C1E0}">
      <dsp:nvSpPr>
        <dsp:cNvPr id="0" name=""/>
        <dsp:cNvSpPr/>
      </dsp:nvSpPr>
      <dsp:spPr>
        <a:xfrm>
          <a:off x="3328087" y="266649"/>
          <a:ext cx="2699931" cy="16199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WHO are viable partners?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Academic: units in your university?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Work-world:  industry focus of your region? Global firm presence?</a:t>
          </a:r>
        </a:p>
      </dsp:txBody>
      <dsp:txXfrm>
        <a:off x="3328087" y="266649"/>
        <a:ext cx="2699931" cy="1619958"/>
      </dsp:txXfrm>
    </dsp:sp>
    <dsp:sp modelId="{87B5A04D-FDF3-D945-A124-AA2087CE8874}">
      <dsp:nvSpPr>
        <dsp:cNvPr id="0" name=""/>
        <dsp:cNvSpPr/>
      </dsp:nvSpPr>
      <dsp:spPr>
        <a:xfrm>
          <a:off x="1357138" y="1884807"/>
          <a:ext cx="6641830" cy="590384"/>
        </a:xfrm>
        <a:custGeom>
          <a:avLst/>
          <a:gdLst/>
          <a:ahLst/>
          <a:cxnLst/>
          <a:rect l="0" t="0" r="0" b="0"/>
          <a:pathLst>
            <a:path>
              <a:moveTo>
                <a:pt x="6641830" y="0"/>
              </a:moveTo>
              <a:lnTo>
                <a:pt x="6641830" y="312292"/>
              </a:lnTo>
              <a:lnTo>
                <a:pt x="0" y="312292"/>
              </a:lnTo>
              <a:lnTo>
                <a:pt x="0" y="590384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1283" y="2176895"/>
        <a:ext cx="333539" cy="6209"/>
      </dsp:txXfrm>
    </dsp:sp>
    <dsp:sp modelId="{947C2493-1CB9-5F46-AF75-6B344EB4508D}">
      <dsp:nvSpPr>
        <dsp:cNvPr id="0" name=""/>
        <dsp:cNvSpPr/>
      </dsp:nvSpPr>
      <dsp:spPr>
        <a:xfrm>
          <a:off x="6649003" y="266649"/>
          <a:ext cx="2699931" cy="16199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HOW to connect with industry?</a:t>
          </a:r>
        </a:p>
      </dsp:txBody>
      <dsp:txXfrm>
        <a:off x="6649003" y="266649"/>
        <a:ext cx="2699931" cy="1619958"/>
      </dsp:txXfrm>
    </dsp:sp>
    <dsp:sp modelId="{36C418E1-3224-8440-B574-BC93983B1265}">
      <dsp:nvSpPr>
        <dsp:cNvPr id="0" name=""/>
        <dsp:cNvSpPr/>
      </dsp:nvSpPr>
      <dsp:spPr>
        <a:xfrm>
          <a:off x="2705303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3314466"/>
        <a:ext cx="31049" cy="6209"/>
      </dsp:txXfrm>
    </dsp:sp>
    <dsp:sp modelId="{F8101A55-C35E-2E43-B37D-FA7AE724F1DB}">
      <dsp:nvSpPr>
        <dsp:cNvPr id="0" name=""/>
        <dsp:cNvSpPr/>
      </dsp:nvSpPr>
      <dsp:spPr>
        <a:xfrm>
          <a:off x="7172" y="2507592"/>
          <a:ext cx="2699931" cy="16199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are activities for students?</a:t>
          </a:r>
        </a:p>
      </dsp:txBody>
      <dsp:txXfrm>
        <a:off x="7172" y="2507592"/>
        <a:ext cx="2699931" cy="1619958"/>
      </dsp:txXfrm>
    </dsp:sp>
    <dsp:sp modelId="{D70C342F-F0E9-DA42-88CC-EFA34E5AF18F}">
      <dsp:nvSpPr>
        <dsp:cNvPr id="0" name=""/>
        <dsp:cNvSpPr/>
      </dsp:nvSpPr>
      <dsp:spPr>
        <a:xfrm>
          <a:off x="6026219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3314466"/>
        <a:ext cx="31049" cy="6209"/>
      </dsp:txXfrm>
    </dsp:sp>
    <dsp:sp modelId="{50D07A4E-906F-1D4E-AE4D-69C0241B2D1A}">
      <dsp:nvSpPr>
        <dsp:cNvPr id="0" name=""/>
        <dsp:cNvSpPr/>
      </dsp:nvSpPr>
      <dsp:spPr>
        <a:xfrm>
          <a:off x="3328087" y="2507592"/>
          <a:ext cx="2699931" cy="16199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Student ”branding”-professional profile building</a:t>
          </a:r>
        </a:p>
      </dsp:txBody>
      <dsp:txXfrm>
        <a:off x="3328087" y="2507592"/>
        <a:ext cx="2699931" cy="1619958"/>
      </dsp:txXfrm>
    </dsp:sp>
    <dsp:sp modelId="{67692BCA-96C9-2942-8591-C8158520EC64}">
      <dsp:nvSpPr>
        <dsp:cNvPr id="0" name=""/>
        <dsp:cNvSpPr/>
      </dsp:nvSpPr>
      <dsp:spPr>
        <a:xfrm>
          <a:off x="6649003" y="2507592"/>
          <a:ext cx="2699931" cy="1619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Discussion/Sharing </a:t>
          </a:r>
        </a:p>
      </dsp:txBody>
      <dsp:txXfrm>
        <a:off x="6649003" y="2507592"/>
        <a:ext cx="2699931" cy="1619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82258-9CCE-C14B-8C17-8B8987646BB5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B53E7-1D81-0C45-A0B8-ABA0835B4FE3}">
      <dsp:nvSpPr>
        <dsp:cNvPr id="0" name=""/>
        <dsp:cNvSpPr/>
      </dsp:nvSpPr>
      <dsp:spPr>
        <a:xfrm>
          <a:off x="0" y="675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Career readiness for students/builds their confidence</a:t>
          </a:r>
        </a:p>
      </dsp:txBody>
      <dsp:txXfrm>
        <a:off x="0" y="675"/>
        <a:ext cx="6900512" cy="790684"/>
      </dsp:txXfrm>
    </dsp:sp>
    <dsp:sp modelId="{5A5DBD08-F05A-F840-B509-BFB045742982}">
      <dsp:nvSpPr>
        <dsp:cNvPr id="0" name=""/>
        <dsp:cNvSpPr/>
      </dsp:nvSpPr>
      <dsp:spPr>
        <a:xfrm>
          <a:off x="0" y="79135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8978E7-5B6F-8E4A-BDCB-FE79C3A5E069}">
      <dsp:nvSpPr>
        <dsp:cNvPr id="0" name=""/>
        <dsp:cNvSpPr/>
      </dsp:nvSpPr>
      <dsp:spPr>
        <a:xfrm>
          <a:off x="0" y="791359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Visibility for university –attract employers</a:t>
          </a:r>
        </a:p>
      </dsp:txBody>
      <dsp:txXfrm>
        <a:off x="0" y="791359"/>
        <a:ext cx="6900512" cy="790684"/>
      </dsp:txXfrm>
    </dsp:sp>
    <dsp:sp modelId="{918EA085-1125-3E4A-93F5-BDE6DD7E3E22}">
      <dsp:nvSpPr>
        <dsp:cNvPr id="0" name=""/>
        <dsp:cNvSpPr/>
      </dsp:nvSpPr>
      <dsp:spPr>
        <a:xfrm>
          <a:off x="0" y="1582044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F9002-8787-9A49-9D3B-33ABBB0E1EF5}">
      <dsp:nvSpPr>
        <dsp:cNvPr id="0" name=""/>
        <dsp:cNvSpPr/>
      </dsp:nvSpPr>
      <dsp:spPr>
        <a:xfrm>
          <a:off x="0" y="1582044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Internationalization of campus</a:t>
          </a:r>
        </a:p>
      </dsp:txBody>
      <dsp:txXfrm>
        <a:off x="0" y="1582044"/>
        <a:ext cx="6900512" cy="790684"/>
      </dsp:txXfrm>
    </dsp:sp>
    <dsp:sp modelId="{32F31CC5-E130-5B43-BC14-1B94D3E4357D}">
      <dsp:nvSpPr>
        <dsp:cNvPr id="0" name=""/>
        <dsp:cNvSpPr/>
      </dsp:nvSpPr>
      <dsp:spPr>
        <a:xfrm>
          <a:off x="0" y="2372728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2CCF3-FB13-B049-A0FD-3DF08B6F7A0C}">
      <dsp:nvSpPr>
        <dsp:cNvPr id="0" name=""/>
        <dsp:cNvSpPr/>
      </dsp:nvSpPr>
      <dsp:spPr>
        <a:xfrm>
          <a:off x="0" y="2372728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Authentic professional learning experience for students and faculty </a:t>
          </a:r>
        </a:p>
      </dsp:txBody>
      <dsp:txXfrm>
        <a:off x="0" y="2372728"/>
        <a:ext cx="6900512" cy="790684"/>
      </dsp:txXfrm>
    </dsp:sp>
    <dsp:sp modelId="{3ABE0BD3-E11A-E24C-8564-BB41E7E768BB}">
      <dsp:nvSpPr>
        <dsp:cNvPr id="0" name=""/>
        <dsp:cNvSpPr/>
      </dsp:nvSpPr>
      <dsp:spPr>
        <a:xfrm>
          <a:off x="0" y="3163412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12E7F-E312-624A-906E-F28AF93E77BC}">
      <dsp:nvSpPr>
        <dsp:cNvPr id="0" name=""/>
        <dsp:cNvSpPr/>
      </dsp:nvSpPr>
      <dsp:spPr>
        <a:xfrm>
          <a:off x="0" y="3163412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Much needed interaction between professional fields and academia to make curriculum more relevant</a:t>
          </a:r>
        </a:p>
      </dsp:txBody>
      <dsp:txXfrm>
        <a:off x="0" y="3163412"/>
        <a:ext cx="6900512" cy="790684"/>
      </dsp:txXfrm>
    </dsp:sp>
    <dsp:sp modelId="{28EDFBCF-EE4F-9342-9C6A-CA8722E27C41}">
      <dsp:nvSpPr>
        <dsp:cNvPr id="0" name=""/>
        <dsp:cNvSpPr/>
      </dsp:nvSpPr>
      <dsp:spPr>
        <a:xfrm>
          <a:off x="0" y="3954096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14FB8E-6EB7-1A47-9FBE-AD21C7C4F60E}">
      <dsp:nvSpPr>
        <dsp:cNvPr id="0" name=""/>
        <dsp:cNvSpPr/>
      </dsp:nvSpPr>
      <dsp:spPr>
        <a:xfrm>
          <a:off x="0" y="3954096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Students learn about jobs evolving in the industry</a:t>
          </a:r>
        </a:p>
      </dsp:txBody>
      <dsp:txXfrm>
        <a:off x="0" y="3954096"/>
        <a:ext cx="6900512" cy="790684"/>
      </dsp:txXfrm>
    </dsp:sp>
    <dsp:sp modelId="{3FC29375-7896-A849-9574-AD99CF8EB615}">
      <dsp:nvSpPr>
        <dsp:cNvPr id="0" name=""/>
        <dsp:cNvSpPr/>
      </dsp:nvSpPr>
      <dsp:spPr>
        <a:xfrm>
          <a:off x="0" y="47447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1801D-8B61-E743-9E37-6CB2129675BD}">
      <dsp:nvSpPr>
        <dsp:cNvPr id="0" name=""/>
        <dsp:cNvSpPr/>
      </dsp:nvSpPr>
      <dsp:spPr>
        <a:xfrm>
          <a:off x="0" y="4744781"/>
          <a:ext cx="6900512" cy="790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Future network of work contacts for students  </a:t>
          </a:r>
        </a:p>
      </dsp:txBody>
      <dsp:txXfrm>
        <a:off x="0" y="4744781"/>
        <a:ext cx="6900512" cy="790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DD9A8-217C-BA44-8703-393E46E2447A}">
      <dsp:nvSpPr>
        <dsp:cNvPr id="0" name=""/>
        <dsp:cNvSpPr/>
      </dsp:nvSpPr>
      <dsp:spPr>
        <a:xfrm>
          <a:off x="0" y="0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8B3D0-635F-9940-9783-B4174730BC7B}">
      <dsp:nvSpPr>
        <dsp:cNvPr id="0" name=""/>
        <dsp:cNvSpPr/>
      </dsp:nvSpPr>
      <dsp:spPr>
        <a:xfrm>
          <a:off x="0" y="0"/>
          <a:ext cx="6735443" cy="278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Who might be a likely collaborator? </a:t>
          </a:r>
        </a:p>
      </dsp:txBody>
      <dsp:txXfrm>
        <a:off x="0" y="0"/>
        <a:ext cx="6735443" cy="2782301"/>
      </dsp:txXfrm>
    </dsp:sp>
    <dsp:sp modelId="{ABB99963-D8CD-BD48-9BEA-AAF8834568A5}">
      <dsp:nvSpPr>
        <dsp:cNvPr id="0" name=""/>
        <dsp:cNvSpPr/>
      </dsp:nvSpPr>
      <dsp:spPr>
        <a:xfrm>
          <a:off x="0" y="2782301"/>
          <a:ext cx="6735443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01AD3-ABB5-6840-AF55-C3E8AB967B24}">
      <dsp:nvSpPr>
        <dsp:cNvPr id="0" name=""/>
        <dsp:cNvSpPr/>
      </dsp:nvSpPr>
      <dsp:spPr>
        <a:xfrm>
          <a:off x="0" y="2782301"/>
          <a:ext cx="6735443" cy="2782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/>
            <a:t>What department or college might have mutual interests?</a:t>
          </a:r>
        </a:p>
      </dsp:txBody>
      <dsp:txXfrm>
        <a:off x="0" y="2782301"/>
        <a:ext cx="6735443" cy="27823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324DB-B47A-F04E-AFA7-63D1EA4A6A20}">
      <dsp:nvSpPr>
        <dsp:cNvPr id="0" name=""/>
        <dsp:cNvSpPr/>
      </dsp:nvSpPr>
      <dsp:spPr>
        <a:xfrm>
          <a:off x="0" y="4753623"/>
          <a:ext cx="1725128" cy="7798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Create</a:t>
          </a:r>
        </a:p>
      </dsp:txBody>
      <dsp:txXfrm>
        <a:off x="0" y="4753623"/>
        <a:ext cx="1725128" cy="779871"/>
      </dsp:txXfrm>
    </dsp:sp>
    <dsp:sp modelId="{9F0C4063-2BDA-CC42-A196-C54D852BBDB6}">
      <dsp:nvSpPr>
        <dsp:cNvPr id="0" name=""/>
        <dsp:cNvSpPr/>
      </dsp:nvSpPr>
      <dsp:spPr>
        <a:xfrm>
          <a:off x="1725128" y="4753623"/>
          <a:ext cx="5175384" cy="7798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77800" rIns="104981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Create e-portfolio through Wix (or similar)</a:t>
          </a:r>
        </a:p>
      </dsp:txBody>
      <dsp:txXfrm>
        <a:off x="1725128" y="4753623"/>
        <a:ext cx="5175384" cy="779871"/>
      </dsp:txXfrm>
    </dsp:sp>
    <dsp:sp modelId="{2D2D6EE7-8C4B-8B4A-83D5-51A890F7BB0B}">
      <dsp:nvSpPr>
        <dsp:cNvPr id="0" name=""/>
        <dsp:cNvSpPr/>
      </dsp:nvSpPr>
      <dsp:spPr>
        <a:xfrm rot="10800000">
          <a:off x="0" y="3565878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Develop</a:t>
          </a:r>
        </a:p>
      </dsp:txBody>
      <dsp:txXfrm rot="-10800000">
        <a:off x="0" y="3565878"/>
        <a:ext cx="1725128" cy="779637"/>
      </dsp:txXfrm>
    </dsp:sp>
    <dsp:sp modelId="{73592F01-AF94-3347-90DB-F215E65CD275}">
      <dsp:nvSpPr>
        <dsp:cNvPr id="0" name=""/>
        <dsp:cNvSpPr/>
      </dsp:nvSpPr>
      <dsp:spPr>
        <a:xfrm>
          <a:off x="1725128" y="3565878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-1684941"/>
            <a:satOff val="-5708"/>
            <a:lumOff val="-73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684941"/>
              <a:satOff val="-5708"/>
              <a:lumOff val="-7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77800" rIns="104981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Develop their own ”elevator pitch”/build personal “brand”</a:t>
          </a:r>
        </a:p>
      </dsp:txBody>
      <dsp:txXfrm>
        <a:off x="1725128" y="3565878"/>
        <a:ext cx="5175384" cy="779637"/>
      </dsp:txXfrm>
    </dsp:sp>
    <dsp:sp modelId="{5CB53564-345E-1246-8C09-BEA3C291FD6C}">
      <dsp:nvSpPr>
        <dsp:cNvPr id="0" name=""/>
        <dsp:cNvSpPr/>
      </dsp:nvSpPr>
      <dsp:spPr>
        <a:xfrm rot="10800000">
          <a:off x="0" y="2378134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Create</a:t>
          </a:r>
        </a:p>
      </dsp:txBody>
      <dsp:txXfrm rot="-10800000">
        <a:off x="0" y="2378134"/>
        <a:ext cx="1725128" cy="779637"/>
      </dsp:txXfrm>
    </dsp:sp>
    <dsp:sp modelId="{C51F8534-CAF7-8247-B946-37397CECA721}">
      <dsp:nvSpPr>
        <dsp:cNvPr id="0" name=""/>
        <dsp:cNvSpPr/>
      </dsp:nvSpPr>
      <dsp:spPr>
        <a:xfrm>
          <a:off x="1725128" y="2378134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77800" rIns="104981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Create LinkedIn account, build profile, network with groups </a:t>
          </a:r>
        </a:p>
      </dsp:txBody>
      <dsp:txXfrm>
        <a:off x="1725128" y="2378134"/>
        <a:ext cx="5175384" cy="779637"/>
      </dsp:txXfrm>
    </dsp:sp>
    <dsp:sp modelId="{7E8AE88D-1E36-E347-8510-BEFDF68AB66F}">
      <dsp:nvSpPr>
        <dsp:cNvPr id="0" name=""/>
        <dsp:cNvSpPr/>
      </dsp:nvSpPr>
      <dsp:spPr>
        <a:xfrm rot="10800000">
          <a:off x="0" y="1190390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Review</a:t>
          </a:r>
        </a:p>
      </dsp:txBody>
      <dsp:txXfrm rot="-10800000">
        <a:off x="0" y="1190390"/>
        <a:ext cx="1725128" cy="779637"/>
      </dsp:txXfrm>
    </dsp:sp>
    <dsp:sp modelId="{841D3EE9-5C06-EF43-B70F-2F0F2109EE57}">
      <dsp:nvSpPr>
        <dsp:cNvPr id="0" name=""/>
        <dsp:cNvSpPr/>
      </dsp:nvSpPr>
      <dsp:spPr>
        <a:xfrm>
          <a:off x="1725128" y="1190390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-5054821"/>
            <a:satOff val="-17124"/>
            <a:lumOff val="-219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054821"/>
              <a:satOff val="-17124"/>
              <a:lumOff val="-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77800" rIns="104981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website in English  vs native language, see job ads and skills needed </a:t>
          </a:r>
        </a:p>
      </dsp:txBody>
      <dsp:txXfrm>
        <a:off x="1725128" y="1190390"/>
        <a:ext cx="5175384" cy="779637"/>
      </dsp:txXfrm>
    </dsp:sp>
    <dsp:sp modelId="{39C5D28B-3457-DA49-8C70-B4D721EC59B7}">
      <dsp:nvSpPr>
        <dsp:cNvPr id="0" name=""/>
        <dsp:cNvSpPr/>
      </dsp:nvSpPr>
      <dsp:spPr>
        <a:xfrm rot="10800000">
          <a:off x="0" y="2646"/>
          <a:ext cx="1725128" cy="119944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691" tIns="192024" rIns="122691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Research</a:t>
          </a:r>
        </a:p>
      </dsp:txBody>
      <dsp:txXfrm rot="-10800000">
        <a:off x="0" y="2646"/>
        <a:ext cx="1725128" cy="779637"/>
      </dsp:txXfrm>
    </dsp:sp>
    <dsp:sp modelId="{FB0DB270-662B-8A41-A976-5A3266C71C43}">
      <dsp:nvSpPr>
        <dsp:cNvPr id="0" name=""/>
        <dsp:cNvSpPr/>
      </dsp:nvSpPr>
      <dsp:spPr>
        <a:xfrm>
          <a:off x="1725128" y="2646"/>
          <a:ext cx="5175384" cy="779637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981" tIns="177800" rIns="104981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Research global firms in student region/country</a:t>
          </a:r>
        </a:p>
      </dsp:txBody>
      <dsp:txXfrm>
        <a:off x="1725128" y="2646"/>
        <a:ext cx="5175384" cy="7796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CAD35-60E6-4C0C-A397-49D6606E0D92}">
      <dsp:nvSpPr>
        <dsp:cNvPr id="0" name=""/>
        <dsp:cNvSpPr/>
      </dsp:nvSpPr>
      <dsp:spPr>
        <a:xfrm>
          <a:off x="0" y="4622"/>
          <a:ext cx="6117335" cy="760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39314E-51F3-49E2-A689-9A475316B6A6}">
      <dsp:nvSpPr>
        <dsp:cNvPr id="0" name=""/>
        <dsp:cNvSpPr/>
      </dsp:nvSpPr>
      <dsp:spPr>
        <a:xfrm>
          <a:off x="230113" y="175781"/>
          <a:ext cx="418797" cy="4183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B907F1-D552-4EC6-AD19-727195F3C2FA}">
      <dsp:nvSpPr>
        <dsp:cNvPr id="0" name=""/>
        <dsp:cNvSpPr/>
      </dsp:nvSpPr>
      <dsp:spPr>
        <a:xfrm>
          <a:off x="879024" y="4622"/>
          <a:ext cx="5224774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1"/>
              </a:solidFill>
            </a:rPr>
            <a:t>*Pre-Conference Workshops</a:t>
          </a:r>
        </a:p>
      </dsp:txBody>
      <dsp:txXfrm>
        <a:off x="879024" y="4622"/>
        <a:ext cx="5224774" cy="784478"/>
      </dsp:txXfrm>
    </dsp:sp>
    <dsp:sp modelId="{ABD638E0-54F8-49CC-AFD5-CF5E6F47D350}">
      <dsp:nvSpPr>
        <dsp:cNvPr id="0" name=""/>
        <dsp:cNvSpPr/>
      </dsp:nvSpPr>
      <dsp:spPr>
        <a:xfrm>
          <a:off x="0" y="985220"/>
          <a:ext cx="6117335" cy="7607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AFF02-0C13-494C-A2D1-AE9998F35611}">
      <dsp:nvSpPr>
        <dsp:cNvPr id="0" name=""/>
        <dsp:cNvSpPr/>
      </dsp:nvSpPr>
      <dsp:spPr>
        <a:xfrm>
          <a:off x="230113" y="1156379"/>
          <a:ext cx="418797" cy="4183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EECE1-A529-45CA-8CFE-21C4973DE7E8}">
      <dsp:nvSpPr>
        <dsp:cNvPr id="0" name=""/>
        <dsp:cNvSpPr/>
      </dsp:nvSpPr>
      <dsp:spPr>
        <a:xfrm>
          <a:off x="879024" y="985220"/>
          <a:ext cx="5224774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On-Site  visit/tour at global firm</a:t>
          </a:r>
        </a:p>
      </dsp:txBody>
      <dsp:txXfrm>
        <a:off x="879024" y="985220"/>
        <a:ext cx="5224774" cy="784478"/>
      </dsp:txXfrm>
    </dsp:sp>
    <dsp:sp modelId="{1556CCC8-49AB-4704-83DB-CFE421B89AE9}">
      <dsp:nvSpPr>
        <dsp:cNvPr id="0" name=""/>
        <dsp:cNvSpPr/>
      </dsp:nvSpPr>
      <dsp:spPr>
        <a:xfrm>
          <a:off x="0" y="1965818"/>
          <a:ext cx="6117335" cy="760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A20AB-BA0A-47C9-A325-A99B041D5B7B}">
      <dsp:nvSpPr>
        <dsp:cNvPr id="0" name=""/>
        <dsp:cNvSpPr/>
      </dsp:nvSpPr>
      <dsp:spPr>
        <a:xfrm>
          <a:off x="230113" y="2136976"/>
          <a:ext cx="418797" cy="4183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54313-B7E3-47F6-B635-86989E69CD8E}">
      <dsp:nvSpPr>
        <dsp:cNvPr id="0" name=""/>
        <dsp:cNvSpPr/>
      </dsp:nvSpPr>
      <dsp:spPr>
        <a:xfrm>
          <a:off x="879024" y="1965818"/>
          <a:ext cx="5224774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Company presentation on skills sought, positions needed</a:t>
          </a:r>
        </a:p>
      </dsp:txBody>
      <dsp:txXfrm>
        <a:off x="879024" y="1965818"/>
        <a:ext cx="5224774" cy="784478"/>
      </dsp:txXfrm>
    </dsp:sp>
    <dsp:sp modelId="{F9F07898-F5DF-455F-8A7C-560D2ACD5CC1}">
      <dsp:nvSpPr>
        <dsp:cNvPr id="0" name=""/>
        <dsp:cNvSpPr/>
      </dsp:nvSpPr>
      <dsp:spPr>
        <a:xfrm>
          <a:off x="0" y="2946415"/>
          <a:ext cx="6117335" cy="760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D32096-E29B-4762-9D1E-97B59DC3E7EF}">
      <dsp:nvSpPr>
        <dsp:cNvPr id="0" name=""/>
        <dsp:cNvSpPr/>
      </dsp:nvSpPr>
      <dsp:spPr>
        <a:xfrm>
          <a:off x="230113" y="3117574"/>
          <a:ext cx="418797" cy="4183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8A769-45F7-4708-9618-579B1E8C5498}">
      <dsp:nvSpPr>
        <dsp:cNvPr id="0" name=""/>
        <dsp:cNvSpPr/>
      </dsp:nvSpPr>
      <dsp:spPr>
        <a:xfrm>
          <a:off x="879024" y="2946415"/>
          <a:ext cx="5224774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Q &amp; A from instructors on employer needs</a:t>
          </a:r>
        </a:p>
      </dsp:txBody>
      <dsp:txXfrm>
        <a:off x="879024" y="2946415"/>
        <a:ext cx="5224774" cy="784478"/>
      </dsp:txXfrm>
    </dsp:sp>
    <dsp:sp modelId="{E72D77DD-40E2-4BBC-8FF3-1CA55071E782}">
      <dsp:nvSpPr>
        <dsp:cNvPr id="0" name=""/>
        <dsp:cNvSpPr/>
      </dsp:nvSpPr>
      <dsp:spPr>
        <a:xfrm>
          <a:off x="0" y="3927013"/>
          <a:ext cx="6117335" cy="7607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029AC-E18A-48C5-93F8-C10C2FB3435D}">
      <dsp:nvSpPr>
        <dsp:cNvPr id="0" name=""/>
        <dsp:cNvSpPr/>
      </dsp:nvSpPr>
      <dsp:spPr>
        <a:xfrm>
          <a:off x="230113" y="4098172"/>
          <a:ext cx="418797" cy="41838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5ECDA-6C34-47CE-B36E-F435E9C06E8F}">
      <dsp:nvSpPr>
        <dsp:cNvPr id="0" name=""/>
        <dsp:cNvSpPr/>
      </dsp:nvSpPr>
      <dsp:spPr>
        <a:xfrm>
          <a:off x="879024" y="3927013"/>
          <a:ext cx="5224774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How can company and courses connect in the future for speakers/internships, etc.? </a:t>
          </a:r>
        </a:p>
      </dsp:txBody>
      <dsp:txXfrm>
        <a:off x="879024" y="3927013"/>
        <a:ext cx="5224774" cy="784478"/>
      </dsp:txXfrm>
    </dsp:sp>
    <dsp:sp modelId="{9E1A1B1E-CD92-4DFA-BCA4-C84BA69DE413}">
      <dsp:nvSpPr>
        <dsp:cNvPr id="0" name=""/>
        <dsp:cNvSpPr/>
      </dsp:nvSpPr>
      <dsp:spPr>
        <a:xfrm>
          <a:off x="0" y="4907611"/>
          <a:ext cx="6117335" cy="760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C5411-3B95-49A7-AFF7-034207481A0E}">
      <dsp:nvSpPr>
        <dsp:cNvPr id="0" name=""/>
        <dsp:cNvSpPr/>
      </dsp:nvSpPr>
      <dsp:spPr>
        <a:xfrm>
          <a:off x="230338" y="5078770"/>
          <a:ext cx="418797" cy="41838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88FD9-90AD-4754-8CD9-77C9B0345AB9}">
      <dsp:nvSpPr>
        <dsp:cNvPr id="0" name=""/>
        <dsp:cNvSpPr/>
      </dsp:nvSpPr>
      <dsp:spPr>
        <a:xfrm>
          <a:off x="879474" y="4907611"/>
          <a:ext cx="5210378" cy="78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024" tIns="83024" rIns="83024" bIns="8302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kern="1200" dirty="0">
              <a:solidFill>
                <a:schemeClr val="tx1"/>
              </a:solidFill>
            </a:rPr>
            <a:t>*Invited Industry Guest as Conference Keynote/Panel</a:t>
          </a:r>
          <a:endParaRPr lang="en-US" sz="2000" i="1" kern="1200" dirty="0">
            <a:solidFill>
              <a:schemeClr val="tx1"/>
            </a:solidFill>
          </a:endParaRPr>
        </a:p>
      </dsp:txBody>
      <dsp:txXfrm>
        <a:off x="879474" y="4907611"/>
        <a:ext cx="5210378" cy="784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B6C02-A3B2-4685-8CBF-66EFD7BCFDAE}">
      <dsp:nvSpPr>
        <dsp:cNvPr id="0" name=""/>
        <dsp:cNvSpPr/>
      </dsp:nvSpPr>
      <dsp:spPr>
        <a:xfrm>
          <a:off x="1368890" y="0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8F7A9-16BB-4DB1-AE1D-024E48400154}">
      <dsp:nvSpPr>
        <dsp:cNvPr id="0" name=""/>
        <dsp:cNvSpPr/>
      </dsp:nvSpPr>
      <dsp:spPr>
        <a:xfrm>
          <a:off x="590060" y="1401775"/>
          <a:ext cx="3768750" cy="231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hlinkClick xmlns:r="http://schemas.openxmlformats.org/officeDocument/2006/relationships" r:id="rId3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>
            <a:hlinkClick xmlns:r="http://schemas.openxmlformats.org/officeDocument/2006/relationships" r:id="rId3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3"/>
            </a:rPr>
            <a:t>https://us-ciberweb.org/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3"/>
            </a:rPr>
            <a:t>https://us-ciberweb.org/gsu-international-business-webinar-series/</a:t>
          </a: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4"/>
            </a:rPr>
            <a:t>https://globaledge.msu.edu/</a:t>
          </a:r>
          <a:r>
            <a:rPr lang="en-US" sz="1300" kern="1200" dirty="0"/>
            <a:t>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5"/>
            </a:rPr>
            <a:t>https://globaledge.msu.edu/countries/slovakia</a:t>
          </a:r>
          <a:endParaRPr lang="en-US" sz="1300" kern="1200" dirty="0"/>
        </a:p>
      </dsp:txBody>
      <dsp:txXfrm>
        <a:off x="590060" y="1401775"/>
        <a:ext cx="3768750" cy="2312920"/>
      </dsp:txXfrm>
    </dsp:sp>
    <dsp:sp modelId="{725034CE-0166-46DC-B6EC-075F89CAA8B0}">
      <dsp:nvSpPr>
        <dsp:cNvPr id="0" name=""/>
        <dsp:cNvSpPr/>
      </dsp:nvSpPr>
      <dsp:spPr>
        <a:xfrm>
          <a:off x="5882646" y="220748"/>
          <a:ext cx="1695937" cy="169593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82F43-94C3-4985-9E50-B5C539B918AC}">
      <dsp:nvSpPr>
        <dsp:cNvPr id="0" name=""/>
        <dsp:cNvSpPr/>
      </dsp:nvSpPr>
      <dsp:spPr>
        <a:xfrm>
          <a:off x="5518379" y="1973894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Global Teach Ag Ed Program </a:t>
          </a:r>
          <a:r>
            <a:rPr lang="en-US" sz="1300" kern="1200" dirty="0">
              <a:hlinkClick xmlns:r="http://schemas.openxmlformats.org/officeDocument/2006/relationships" r:id="rId8"/>
            </a:rPr>
            <a:t>https://globalteachagnetwork.psu.edu/glag/</a:t>
          </a:r>
          <a:r>
            <a:rPr lang="en-US" sz="1300" kern="1200" dirty="0"/>
            <a:t> </a:t>
          </a:r>
        </a:p>
      </dsp:txBody>
      <dsp:txXfrm>
        <a:off x="5518379" y="1973894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C7B0E-2691-7241-93B3-A803B97822C4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1123-333A-014B-A1BB-386BCC6FF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8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e42e76f31d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ge42e76f31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horticulture, land management, turf grass management, agricultural science, small animal care, machine and shop classes, health and nutrition, livestock management, and biology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307DF-80C8-744D-A32D-5404DDCC56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6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3E6C9-0729-4EF1-528B-D987E90AC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0A7EFE-3F5E-FD67-7045-B9610AE45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293A5-914A-1186-D5B6-6C3099B9F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829C-0B18-16DE-4169-75561DA2F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B4256-B68F-A3DA-2BE5-420FD4D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9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143F-8C83-D73E-35BA-ECAA6E1E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E2570E-C04F-F917-2523-9F2AA74E0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4737C-9DE6-C06A-6C91-D15075BD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7703A-1EA2-34CC-F0BF-238A7A3D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89DBB-D811-BE6F-E784-B9A51BAB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3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B5BF05-A8AF-E347-02AC-A1D105C93D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D0C37C-470A-4C7A-D3B7-11301005F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8BDA8-BA15-367D-A15F-1B1050FA6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AC3B46-EE61-8C72-E222-FA6F6518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0C65B-6D38-4DDE-4F6A-1CDAE5F79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74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C215E-A304-37C4-A812-2B0F150F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1157-9B3D-A182-896D-2F23A386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68C83-7310-228E-E69A-144C5409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2C584-7E1A-A5E9-29D1-1AA3284C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9EE2E-A0C9-5233-B0AE-5526A2D45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9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59B0-F05D-E0E3-8382-5A252B03B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7FD6E-E5A4-3362-D60A-4B0A52333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CCABF-778E-D63D-EB3B-DD935658E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0A81A-C4B1-EE29-D12A-03957220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DD23F-E174-A387-DAB6-C94964336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41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F6252-63BC-758D-4AC6-877E775E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DB78-5660-9E03-320E-9CDDA1B64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EB308-6054-B2E9-A85B-C43770068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EBACA-141B-2488-E2C3-3BA7F63F1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50DE8-F2D1-CEAC-739C-176BEC5C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7EA06-A922-29B5-CB4F-D350BA76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C89CB-AE00-86E1-FF18-1B51070E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6C34B-5542-979F-C54C-B453004F5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4B4E1-15DB-11A1-C6BB-A6DD1896B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5B52B-5730-724D-4491-EF240B336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F135E7-00AA-F8A1-8092-5B9C9F9A3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59D0C-367B-FD81-2BD2-8D3A1CFE1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6DBA-DEBC-8673-C953-BFE8F7AC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76351F-49B1-A8D5-C297-EE866D28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0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5F88-9769-AC50-2E53-C53AC038C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7A038-96A3-90CE-A97C-BBB59C89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FE1512-5B0A-2B8A-C26F-E7B3D342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31AE2-C036-B799-BA6E-4EB8F8AF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8A89AC-C6C1-3A4A-C189-C1CFDEB3C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942E50-1700-B847-6A66-A27127AB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6E540-6C44-E268-7B4D-5FCD3D33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2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01108-6C13-11B5-441B-7520EF57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554CD-75BC-C247-ECFD-39DDE26A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AC06D-921A-1239-DE34-8D4FA5A75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435AE-7299-1E16-0BEB-C26B6306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3CEB8-D601-97C0-5CEE-2AC996FC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DE6BC-8F59-6951-D242-778953D4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CE86-28CD-6868-8937-BC725E66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F24A0-276F-2542-3917-D0A5E077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FE8C-BAC8-3EA2-B55B-3CC8F1B5E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59F5-A8DC-4222-3712-F79BF13FB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012F5-7C28-E1EB-3C9C-853FA170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B773F4-01F1-66FC-34FA-42C57536C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F1FD54-9354-C681-2C23-E85F3794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65D6A-7E5C-4BC7-1CAA-378405901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98649-805F-51E9-8C4A-4603C82B7C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BB2B-076B-9840-94E4-EFAF14B0F0B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2D685-8B81-F20E-9456-1D0A3DB8C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DA193-7888-72EA-AD2E-48E03426A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D3F5E-664E-804D-8E1E-8EE2C11A1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www.glassdoor.com/Explore/browse-companies.htm?overall_rating_low=3&amp;page=3&amp;locId=1655&amp;locType=M&amp;locName=Belgrade,%20Serbia%20Area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napoleoncat.com/sta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poleoncat.com/stats/linkedin-users-in-tfyr_macedonia/2021/04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napoleoncat.com/stats/linkedin-users-in-serbia/2020/06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ollotechnical.com/linkedin-users-by-country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xcte.org/sites/default/files/resources/documents/Rubric-for-Career-Portfolio_0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ebly.com/" TargetMode="External"/><Relationship Id="rId2" Type="http://schemas.openxmlformats.org/officeDocument/2006/relationships/hyperlink" Target="https://www.wix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ternationalcenter.ufl.edu/global-learning/international-scholars-program/requirements/eportfolios" TargetMode="External"/><Relationship Id="rId4" Type="http://schemas.openxmlformats.org/officeDocument/2006/relationships/hyperlink" Target="https://wordpress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gettinghired.com/2016/9/your-eportfolio-essential-job-marketing-tool" TargetMode="External"/><Relationship Id="rId7" Type="http://schemas.openxmlformats.org/officeDocument/2006/relationships/hyperlink" Target="https://bera-journals.onlinelibrary.wiley.com/action/doSearch?ContribAuthorRaw=Lim%2C+Cher+Pi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era-journals.onlinelibrary.wiley.com/action/doSearch?ContribAuthorRaw=Tai%2C+Mui" TargetMode="External"/><Relationship Id="rId5" Type="http://schemas.openxmlformats.org/officeDocument/2006/relationships/hyperlink" Target="https://bera-journals.onlinelibrary.wiley.com/action/doSearch?ContribAuthorRaw=Yang%2C+Min" TargetMode="External"/><Relationship Id="rId4" Type="http://schemas.openxmlformats.org/officeDocument/2006/relationships/hyperlink" Target="https://doi.org/10.1111/bjet.12316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ent.edu/career/your-one-minute-elevator-pit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ylrmGqeIordhEBilIFOV2iva2uSc7sfq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ake6nkdk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-Dana.Sapatoru@ed.gov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risner@latam.ufl.edu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ble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cc.rs/" TargetMode="External"/><Relationship Id="rId2" Type="http://schemas.openxmlformats.org/officeDocument/2006/relationships/hyperlink" Target="https://www.ccfs.r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ascconline.com.a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ia-association.org/" TargetMode="External"/><Relationship Id="rId5" Type="http://schemas.openxmlformats.org/officeDocument/2006/relationships/hyperlink" Target="mailto:Indre@baltijosvertimai.eu&#160;" TargetMode="External"/><Relationship Id="rId4" Type="http://schemas.openxmlformats.org/officeDocument/2006/relationships/hyperlink" Target="http://www.alcbridge.org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nsus.gov/foreign-trade/balance/c4801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lobaledge.msu.edu/" TargetMode="External"/><Relationship Id="rId2" Type="http://schemas.openxmlformats.org/officeDocument/2006/relationships/hyperlink" Target="https://us-ciberweb.org/gsu-international-business-webinar-se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obaledge.msu.edu/countries/serbi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605" name="Rectangle 67594">
            <a:extLst>
              <a:ext uri="{FF2B5EF4-FFF2-40B4-BE49-F238E27FC236}">
                <a16:creationId xmlns:a16="http://schemas.microsoft.com/office/drawing/2014/main" id="{A2F42F6F-FDA2-4441-805F-CF30FBC9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9EBE8561-58E9-0428-0C09-0E48E4859F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00308" y="1035482"/>
            <a:ext cx="5946579" cy="151418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US" sz="4400" b="1" i="1" dirty="0">
                <a:solidFill>
                  <a:schemeClr val="tx2"/>
                </a:solidFill>
              </a:rPr>
              <a:t>Building Ties between the Academic Community and Industry</a:t>
            </a:r>
            <a:endParaRPr lang="en-US" sz="4400" dirty="0">
              <a:solidFill>
                <a:schemeClr val="tx2"/>
              </a:solidFill>
              <a:effectLst/>
            </a:endParaRPr>
          </a:p>
        </p:txBody>
      </p:sp>
      <p:grpSp>
        <p:nvGrpSpPr>
          <p:cNvPr id="67606" name="Group 67596">
            <a:extLst>
              <a:ext uri="{FF2B5EF4-FFF2-40B4-BE49-F238E27FC236}">
                <a16:creationId xmlns:a16="http://schemas.microsoft.com/office/drawing/2014/main" id="{18226A8C-7793-4AE1-93F3-C51E771AB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8099" y="0"/>
            <a:ext cx="3743596" cy="3921836"/>
            <a:chOff x="8310716" y="0"/>
            <a:chExt cx="3878237" cy="4062888"/>
          </a:xfrm>
        </p:grpSpPr>
        <p:sp>
          <p:nvSpPr>
            <p:cNvPr id="67598" name="Freeform: Shape 67597">
              <a:extLst>
                <a:ext uri="{FF2B5EF4-FFF2-40B4-BE49-F238E27FC236}">
                  <a16:creationId xmlns:a16="http://schemas.microsoft.com/office/drawing/2014/main" id="{33835AF5-9945-4DCC-B810-B2A76714A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10716" y="1"/>
              <a:ext cx="3878236" cy="4062887"/>
            </a:xfrm>
            <a:custGeom>
              <a:avLst/>
              <a:gdLst>
                <a:gd name="connsiteX0" fmla="*/ 458236 w 3878236"/>
                <a:gd name="connsiteY0" fmla="*/ 0 h 4062887"/>
                <a:gd name="connsiteX1" fmla="*/ 626135 w 3878236"/>
                <a:gd name="connsiteY1" fmla="*/ 0 h 4062887"/>
                <a:gd name="connsiteX2" fmla="*/ 541802 w 3878236"/>
                <a:gd name="connsiteY2" fmla="*/ 96785 h 4062887"/>
                <a:gd name="connsiteX3" fmla="*/ 393588 w 3878236"/>
                <a:gd name="connsiteY3" fmla="*/ 301059 h 4062887"/>
                <a:gd name="connsiteX4" fmla="*/ 267407 w 3878236"/>
                <a:gd name="connsiteY4" fmla="*/ 519085 h 4062887"/>
                <a:gd name="connsiteX5" fmla="*/ 239453 w 3878236"/>
                <a:gd name="connsiteY5" fmla="*/ 575472 h 4062887"/>
                <a:gd name="connsiteX6" fmla="*/ 225864 w 3878236"/>
                <a:gd name="connsiteY6" fmla="*/ 603893 h 4062887"/>
                <a:gd name="connsiteX7" fmla="*/ 212955 w 3878236"/>
                <a:gd name="connsiteY7" fmla="*/ 632590 h 4062887"/>
                <a:gd name="connsiteX8" fmla="*/ 188301 w 3878236"/>
                <a:gd name="connsiteY8" fmla="*/ 690444 h 4062887"/>
                <a:gd name="connsiteX9" fmla="*/ 165201 w 3878236"/>
                <a:gd name="connsiteY9" fmla="*/ 748939 h 4062887"/>
                <a:gd name="connsiteX10" fmla="*/ 90074 w 3878236"/>
                <a:gd name="connsiteY10" fmla="*/ 988511 h 4062887"/>
                <a:gd name="connsiteX11" fmla="*/ 29119 w 3878236"/>
                <a:gd name="connsiteY11" fmla="*/ 1484891 h 4062887"/>
                <a:gd name="connsiteX12" fmla="*/ 54743 w 3878236"/>
                <a:gd name="connsiteY12" fmla="*/ 1732714 h 4062887"/>
                <a:gd name="connsiteX13" fmla="*/ 132976 w 3878236"/>
                <a:gd name="connsiteY13" fmla="*/ 1969719 h 4062887"/>
                <a:gd name="connsiteX14" fmla="*/ 159959 w 3878236"/>
                <a:gd name="connsiteY14" fmla="*/ 2026381 h 4062887"/>
                <a:gd name="connsiteX15" fmla="*/ 189951 w 3878236"/>
                <a:gd name="connsiteY15" fmla="*/ 2081758 h 4062887"/>
                <a:gd name="connsiteX16" fmla="*/ 256439 w 3878236"/>
                <a:gd name="connsiteY16" fmla="*/ 2189121 h 4062887"/>
                <a:gd name="connsiteX17" fmla="*/ 329818 w 3878236"/>
                <a:gd name="connsiteY17" fmla="*/ 2292816 h 4062887"/>
                <a:gd name="connsiteX18" fmla="*/ 408438 w 3878236"/>
                <a:gd name="connsiteY18" fmla="*/ 2393577 h 4062887"/>
                <a:gd name="connsiteX19" fmla="*/ 572086 w 3878236"/>
                <a:gd name="connsiteY19" fmla="*/ 2592900 h 4062887"/>
                <a:gd name="connsiteX20" fmla="*/ 653909 w 3878236"/>
                <a:gd name="connsiteY20" fmla="*/ 2693936 h 4062887"/>
                <a:gd name="connsiteX21" fmla="*/ 733500 w 3878236"/>
                <a:gd name="connsiteY21" fmla="*/ 2796256 h 4062887"/>
                <a:gd name="connsiteX22" fmla="*/ 813091 w 3878236"/>
                <a:gd name="connsiteY22" fmla="*/ 2895093 h 4062887"/>
                <a:gd name="connsiteX23" fmla="*/ 896273 w 3878236"/>
                <a:gd name="connsiteY23" fmla="*/ 2990536 h 4062887"/>
                <a:gd name="connsiteX24" fmla="*/ 1072636 w 3878236"/>
                <a:gd name="connsiteY24" fmla="*/ 3170513 h 4062887"/>
                <a:gd name="connsiteX25" fmla="*/ 1468747 w 3878236"/>
                <a:gd name="connsiteY25" fmla="*/ 3470964 h 4062887"/>
                <a:gd name="connsiteX26" fmla="*/ 1687720 w 3878236"/>
                <a:gd name="connsiteY26" fmla="*/ 3583919 h 4062887"/>
                <a:gd name="connsiteX27" fmla="*/ 1918825 w 3878236"/>
                <a:gd name="connsiteY27" fmla="*/ 3669278 h 4062887"/>
                <a:gd name="connsiteX28" fmla="*/ 2159540 w 3878236"/>
                <a:gd name="connsiteY28" fmla="*/ 3728230 h 4062887"/>
                <a:gd name="connsiteX29" fmla="*/ 2407729 w 3878236"/>
                <a:gd name="connsiteY29" fmla="*/ 3761238 h 4062887"/>
                <a:gd name="connsiteX30" fmla="*/ 2660479 w 3878236"/>
                <a:gd name="connsiteY30" fmla="*/ 3771598 h 4062887"/>
                <a:gd name="connsiteX31" fmla="*/ 2723278 w 3878236"/>
                <a:gd name="connsiteY31" fmla="*/ 3771139 h 4062887"/>
                <a:gd name="connsiteX32" fmla="*/ 2754047 w 3878236"/>
                <a:gd name="connsiteY32" fmla="*/ 3770406 h 4062887"/>
                <a:gd name="connsiteX33" fmla="*/ 2784719 w 3878236"/>
                <a:gd name="connsiteY33" fmla="*/ 3768938 h 4062887"/>
                <a:gd name="connsiteX34" fmla="*/ 2906629 w 3878236"/>
                <a:gd name="connsiteY34" fmla="*/ 3758853 h 4062887"/>
                <a:gd name="connsiteX35" fmla="*/ 3376896 w 3878236"/>
                <a:gd name="connsiteY35" fmla="*/ 3638838 h 4062887"/>
                <a:gd name="connsiteX36" fmla="*/ 3599460 w 3878236"/>
                <a:gd name="connsiteY36" fmla="*/ 3534685 h 4062887"/>
                <a:gd name="connsiteX37" fmla="*/ 3814356 w 3878236"/>
                <a:gd name="connsiteY37" fmla="*/ 3407976 h 4062887"/>
                <a:gd name="connsiteX38" fmla="*/ 3878236 w 3878236"/>
                <a:gd name="connsiteY38" fmla="*/ 3364122 h 4062887"/>
                <a:gd name="connsiteX39" fmla="*/ 3878236 w 3878236"/>
                <a:gd name="connsiteY39" fmla="*/ 3711785 h 4062887"/>
                <a:gd name="connsiteX40" fmla="*/ 3754080 w 3878236"/>
                <a:gd name="connsiteY40" fmla="*/ 3788192 h 4062887"/>
                <a:gd name="connsiteX41" fmla="*/ 3499971 w 3878236"/>
                <a:gd name="connsiteY41" fmla="*/ 3910041 h 4062887"/>
                <a:gd name="connsiteX42" fmla="*/ 2943222 w 3878236"/>
                <a:gd name="connsiteY42" fmla="*/ 4051144 h 4062887"/>
                <a:gd name="connsiteX43" fmla="*/ 2799278 w 3878236"/>
                <a:gd name="connsiteY43" fmla="*/ 4061321 h 4062887"/>
                <a:gd name="connsiteX44" fmla="*/ 2763268 w 3878236"/>
                <a:gd name="connsiteY44" fmla="*/ 4062604 h 4062887"/>
                <a:gd name="connsiteX45" fmla="*/ 2727355 w 3878236"/>
                <a:gd name="connsiteY45" fmla="*/ 4062788 h 4062887"/>
                <a:gd name="connsiteX46" fmla="*/ 2656790 w 3878236"/>
                <a:gd name="connsiteY46" fmla="*/ 4061963 h 4062887"/>
                <a:gd name="connsiteX47" fmla="*/ 2516924 w 3878236"/>
                <a:gd name="connsiteY47" fmla="*/ 4056461 h 4062887"/>
                <a:gd name="connsiteX48" fmla="*/ 2376959 w 3878236"/>
                <a:gd name="connsiteY48" fmla="*/ 4043809 h 4062887"/>
                <a:gd name="connsiteX49" fmla="*/ 2098196 w 3878236"/>
                <a:gd name="connsiteY49" fmla="*/ 3998700 h 4062887"/>
                <a:gd name="connsiteX50" fmla="*/ 1825645 w 3878236"/>
                <a:gd name="connsiteY50" fmla="*/ 3920860 h 4062887"/>
                <a:gd name="connsiteX51" fmla="*/ 1566586 w 3878236"/>
                <a:gd name="connsiteY51" fmla="*/ 3807996 h 4062887"/>
                <a:gd name="connsiteX52" fmla="*/ 1328784 w 3878236"/>
                <a:gd name="connsiteY52" fmla="*/ 3661117 h 4062887"/>
                <a:gd name="connsiteX53" fmla="*/ 930925 w 3878236"/>
                <a:gd name="connsiteY53" fmla="*/ 3291079 h 4062887"/>
                <a:gd name="connsiteX54" fmla="*/ 769122 w 3878236"/>
                <a:gd name="connsiteY54" fmla="*/ 3081303 h 4062887"/>
                <a:gd name="connsiteX55" fmla="*/ 626149 w 3878236"/>
                <a:gd name="connsiteY55" fmla="*/ 2862544 h 4062887"/>
                <a:gd name="connsiteX56" fmla="*/ 559467 w 3878236"/>
                <a:gd name="connsiteY56" fmla="*/ 2753990 h 4062887"/>
                <a:gd name="connsiteX57" fmla="*/ 490165 w 3878236"/>
                <a:gd name="connsiteY57" fmla="*/ 2647269 h 4062887"/>
                <a:gd name="connsiteX58" fmla="*/ 345542 w 3878236"/>
                <a:gd name="connsiteY58" fmla="*/ 2434743 h 4062887"/>
                <a:gd name="connsiteX59" fmla="*/ 274784 w 3878236"/>
                <a:gd name="connsiteY59" fmla="*/ 2326648 h 4062887"/>
                <a:gd name="connsiteX60" fmla="*/ 207422 w 3878236"/>
                <a:gd name="connsiteY60" fmla="*/ 2216167 h 4062887"/>
                <a:gd name="connsiteX61" fmla="*/ 93956 w 3878236"/>
                <a:gd name="connsiteY61" fmla="*/ 1984388 h 4062887"/>
                <a:gd name="connsiteX62" fmla="*/ 22422 w 3878236"/>
                <a:gd name="connsiteY62" fmla="*/ 1738399 h 4062887"/>
                <a:gd name="connsiteX63" fmla="*/ 0 w 3878236"/>
                <a:gd name="connsiteY63" fmla="*/ 1484891 h 4062887"/>
                <a:gd name="connsiteX64" fmla="*/ 200337 w 3878236"/>
                <a:gd name="connsiteY64" fmla="*/ 491671 h 4062887"/>
                <a:gd name="connsiteX65" fmla="*/ 308076 w 3878236"/>
                <a:gd name="connsiteY65" fmla="*/ 256776 h 4062887"/>
                <a:gd name="connsiteX66" fmla="*/ 437072 w 3878236"/>
                <a:gd name="connsiteY66" fmla="*/ 30498 h 4062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878236" h="4062887">
                  <a:moveTo>
                    <a:pt x="458236" y="0"/>
                  </a:moveTo>
                  <a:lnTo>
                    <a:pt x="626135" y="0"/>
                  </a:lnTo>
                  <a:lnTo>
                    <a:pt x="541802" y="96785"/>
                  </a:lnTo>
                  <a:cubicBezTo>
                    <a:pt x="489388" y="162616"/>
                    <a:pt x="439790" y="230737"/>
                    <a:pt x="393588" y="301059"/>
                  </a:cubicBezTo>
                  <a:cubicBezTo>
                    <a:pt x="348163" y="371748"/>
                    <a:pt x="305261" y="444179"/>
                    <a:pt x="267407" y="519085"/>
                  </a:cubicBezTo>
                  <a:cubicBezTo>
                    <a:pt x="257604" y="537697"/>
                    <a:pt x="248480" y="556584"/>
                    <a:pt x="239453" y="575472"/>
                  </a:cubicBezTo>
                  <a:lnTo>
                    <a:pt x="225864" y="603893"/>
                  </a:lnTo>
                  <a:lnTo>
                    <a:pt x="212955" y="632590"/>
                  </a:lnTo>
                  <a:cubicBezTo>
                    <a:pt x="204511" y="651753"/>
                    <a:pt x="195969" y="670915"/>
                    <a:pt x="188301" y="690444"/>
                  </a:cubicBezTo>
                  <a:cubicBezTo>
                    <a:pt x="180633" y="709972"/>
                    <a:pt x="172189" y="729227"/>
                    <a:pt x="165201" y="748939"/>
                  </a:cubicBezTo>
                  <a:cubicBezTo>
                    <a:pt x="135305" y="827237"/>
                    <a:pt x="109971" y="907186"/>
                    <a:pt x="90074" y="988511"/>
                  </a:cubicBezTo>
                  <a:cubicBezTo>
                    <a:pt x="49696" y="1150792"/>
                    <a:pt x="29022" y="1317842"/>
                    <a:pt x="29119" y="1484891"/>
                  </a:cubicBezTo>
                  <a:cubicBezTo>
                    <a:pt x="29604" y="1568141"/>
                    <a:pt x="37855" y="1651207"/>
                    <a:pt x="54743" y="1732714"/>
                  </a:cubicBezTo>
                  <a:cubicBezTo>
                    <a:pt x="72506" y="1814039"/>
                    <a:pt x="98227" y="1893621"/>
                    <a:pt x="132976" y="1969719"/>
                  </a:cubicBezTo>
                  <a:cubicBezTo>
                    <a:pt x="141226" y="1988882"/>
                    <a:pt x="150835" y="2007585"/>
                    <a:pt x="159959" y="2026381"/>
                  </a:cubicBezTo>
                  <a:cubicBezTo>
                    <a:pt x="169860" y="2044901"/>
                    <a:pt x="179274" y="2063604"/>
                    <a:pt x="189951" y="2081758"/>
                  </a:cubicBezTo>
                  <a:cubicBezTo>
                    <a:pt x="210334" y="2118432"/>
                    <a:pt x="233046" y="2154006"/>
                    <a:pt x="256439" y="2189121"/>
                  </a:cubicBezTo>
                  <a:cubicBezTo>
                    <a:pt x="279734" y="2224328"/>
                    <a:pt x="304679" y="2258617"/>
                    <a:pt x="329818" y="2292816"/>
                  </a:cubicBezTo>
                  <a:cubicBezTo>
                    <a:pt x="355345" y="2326740"/>
                    <a:pt x="381844" y="2360204"/>
                    <a:pt x="408438" y="2393577"/>
                  </a:cubicBezTo>
                  <a:cubicBezTo>
                    <a:pt x="461725" y="2460416"/>
                    <a:pt x="517440" y="2525879"/>
                    <a:pt x="572086" y="2592900"/>
                  </a:cubicBezTo>
                  <a:cubicBezTo>
                    <a:pt x="599554" y="2626273"/>
                    <a:pt x="626926" y="2659921"/>
                    <a:pt x="653909" y="2693936"/>
                  </a:cubicBezTo>
                  <a:cubicBezTo>
                    <a:pt x="680796" y="2727676"/>
                    <a:pt x="707487" y="2763525"/>
                    <a:pt x="733500" y="2796256"/>
                  </a:cubicBezTo>
                  <a:cubicBezTo>
                    <a:pt x="759319" y="2829813"/>
                    <a:pt x="786399" y="2862362"/>
                    <a:pt x="813091" y="2895093"/>
                  </a:cubicBezTo>
                  <a:cubicBezTo>
                    <a:pt x="840560" y="2927274"/>
                    <a:pt x="867834" y="2959455"/>
                    <a:pt x="896273" y="2990536"/>
                  </a:cubicBezTo>
                  <a:cubicBezTo>
                    <a:pt x="952764" y="3053066"/>
                    <a:pt x="1011486" y="3113302"/>
                    <a:pt x="1072636" y="3170513"/>
                  </a:cubicBezTo>
                  <a:cubicBezTo>
                    <a:pt x="1195128" y="3284660"/>
                    <a:pt x="1327328" y="3386522"/>
                    <a:pt x="1468747" y="3470964"/>
                  </a:cubicBezTo>
                  <a:cubicBezTo>
                    <a:pt x="1539603" y="3512956"/>
                    <a:pt x="1612303" y="3551463"/>
                    <a:pt x="1687720" y="3583919"/>
                  </a:cubicBezTo>
                  <a:cubicBezTo>
                    <a:pt x="1762652" y="3617292"/>
                    <a:pt x="1840010" y="3645440"/>
                    <a:pt x="1918825" y="3669278"/>
                  </a:cubicBezTo>
                  <a:cubicBezTo>
                    <a:pt x="1997640" y="3693207"/>
                    <a:pt x="2078007" y="3712553"/>
                    <a:pt x="2159540" y="3728230"/>
                  </a:cubicBezTo>
                  <a:cubicBezTo>
                    <a:pt x="2241170" y="3743633"/>
                    <a:pt x="2324158" y="3754177"/>
                    <a:pt x="2407729" y="3761238"/>
                  </a:cubicBezTo>
                  <a:cubicBezTo>
                    <a:pt x="2491299" y="3768389"/>
                    <a:pt x="2575743" y="3771506"/>
                    <a:pt x="2660479" y="3771598"/>
                  </a:cubicBezTo>
                  <a:cubicBezTo>
                    <a:pt x="2681638" y="3771598"/>
                    <a:pt x="2703089" y="3771964"/>
                    <a:pt x="2723278" y="3771139"/>
                  </a:cubicBezTo>
                  <a:lnTo>
                    <a:pt x="2754047" y="3770406"/>
                  </a:lnTo>
                  <a:lnTo>
                    <a:pt x="2784719" y="3768938"/>
                  </a:lnTo>
                  <a:cubicBezTo>
                    <a:pt x="2825582" y="3767197"/>
                    <a:pt x="2866251" y="3763346"/>
                    <a:pt x="2906629" y="3758853"/>
                  </a:cubicBezTo>
                  <a:cubicBezTo>
                    <a:pt x="3068334" y="3740150"/>
                    <a:pt x="3225672" y="3699166"/>
                    <a:pt x="3376896" y="3638838"/>
                  </a:cubicBezTo>
                  <a:cubicBezTo>
                    <a:pt x="3452702" y="3608949"/>
                    <a:pt x="3526664" y="3573467"/>
                    <a:pt x="3599460" y="3534685"/>
                  </a:cubicBezTo>
                  <a:cubicBezTo>
                    <a:pt x="3672354" y="3496085"/>
                    <a:pt x="3743888" y="3453269"/>
                    <a:pt x="3814356" y="3407976"/>
                  </a:cubicBezTo>
                  <a:lnTo>
                    <a:pt x="3878236" y="3364122"/>
                  </a:lnTo>
                  <a:lnTo>
                    <a:pt x="3878236" y="3711785"/>
                  </a:lnTo>
                  <a:lnTo>
                    <a:pt x="3754080" y="3788192"/>
                  </a:lnTo>
                  <a:cubicBezTo>
                    <a:pt x="3672450" y="3832843"/>
                    <a:pt x="3588007" y="3874284"/>
                    <a:pt x="3499971" y="3910041"/>
                  </a:cubicBezTo>
                  <a:cubicBezTo>
                    <a:pt x="3324482" y="3982472"/>
                    <a:pt x="3134920" y="4030882"/>
                    <a:pt x="2943222" y="4051144"/>
                  </a:cubicBezTo>
                  <a:cubicBezTo>
                    <a:pt x="2895272" y="4055911"/>
                    <a:pt x="2847227" y="4059763"/>
                    <a:pt x="2799278" y="4061321"/>
                  </a:cubicBezTo>
                  <a:lnTo>
                    <a:pt x="2763268" y="4062604"/>
                  </a:lnTo>
                  <a:lnTo>
                    <a:pt x="2727355" y="4062788"/>
                  </a:lnTo>
                  <a:cubicBezTo>
                    <a:pt x="2703089" y="4063155"/>
                    <a:pt x="2680085" y="4062421"/>
                    <a:pt x="2656790" y="4061963"/>
                  </a:cubicBezTo>
                  <a:cubicBezTo>
                    <a:pt x="2610297" y="4061413"/>
                    <a:pt x="2563514" y="4058754"/>
                    <a:pt x="2516924" y="4056461"/>
                  </a:cubicBezTo>
                  <a:cubicBezTo>
                    <a:pt x="2470237" y="4052795"/>
                    <a:pt x="2423549" y="4049402"/>
                    <a:pt x="2376959" y="4043809"/>
                  </a:cubicBezTo>
                  <a:cubicBezTo>
                    <a:pt x="2283683" y="4033265"/>
                    <a:pt x="2190503" y="4018871"/>
                    <a:pt x="2098196" y="3998700"/>
                  </a:cubicBezTo>
                  <a:cubicBezTo>
                    <a:pt x="2005891" y="3978530"/>
                    <a:pt x="1914652" y="3952583"/>
                    <a:pt x="1825645" y="3920860"/>
                  </a:cubicBezTo>
                  <a:cubicBezTo>
                    <a:pt x="1736639" y="3889045"/>
                    <a:pt x="1649963" y="3851089"/>
                    <a:pt x="1566586" y="3807996"/>
                  </a:cubicBezTo>
                  <a:cubicBezTo>
                    <a:pt x="1483501" y="3764263"/>
                    <a:pt x="1403716" y="3715395"/>
                    <a:pt x="1328784" y="3661117"/>
                  </a:cubicBezTo>
                  <a:cubicBezTo>
                    <a:pt x="1178337" y="3553113"/>
                    <a:pt x="1046527" y="3426497"/>
                    <a:pt x="930925" y="3291079"/>
                  </a:cubicBezTo>
                  <a:cubicBezTo>
                    <a:pt x="873367" y="3223048"/>
                    <a:pt x="819789" y="3152818"/>
                    <a:pt x="769122" y="3081303"/>
                  </a:cubicBezTo>
                  <a:cubicBezTo>
                    <a:pt x="718358" y="3009790"/>
                    <a:pt x="670992" y="2936717"/>
                    <a:pt x="626149" y="2862544"/>
                  </a:cubicBezTo>
                  <a:cubicBezTo>
                    <a:pt x="603243" y="2825046"/>
                    <a:pt x="582277" y="2789930"/>
                    <a:pt x="559467" y="2753990"/>
                  </a:cubicBezTo>
                  <a:cubicBezTo>
                    <a:pt x="536852" y="2718325"/>
                    <a:pt x="513849" y="2682660"/>
                    <a:pt x="490165" y="2647269"/>
                  </a:cubicBezTo>
                  <a:lnTo>
                    <a:pt x="345542" y="2434743"/>
                  </a:lnTo>
                  <a:cubicBezTo>
                    <a:pt x="321567" y="2398987"/>
                    <a:pt x="297884" y="2363046"/>
                    <a:pt x="274784" y="2326648"/>
                  </a:cubicBezTo>
                  <a:cubicBezTo>
                    <a:pt x="251682" y="2290248"/>
                    <a:pt x="228776" y="2253759"/>
                    <a:pt x="207422" y="2216167"/>
                  </a:cubicBezTo>
                  <a:cubicBezTo>
                    <a:pt x="164618" y="2141353"/>
                    <a:pt x="125308" y="2064338"/>
                    <a:pt x="93956" y="1984388"/>
                  </a:cubicBezTo>
                  <a:cubicBezTo>
                    <a:pt x="62023" y="1904715"/>
                    <a:pt x="38340" y="1822107"/>
                    <a:pt x="22422" y="1738399"/>
                  </a:cubicBezTo>
                  <a:cubicBezTo>
                    <a:pt x="7183" y="1654692"/>
                    <a:pt x="0" y="1569700"/>
                    <a:pt x="0" y="1484891"/>
                  </a:cubicBezTo>
                  <a:cubicBezTo>
                    <a:pt x="1262" y="1146758"/>
                    <a:pt x="70468" y="809542"/>
                    <a:pt x="200337" y="491671"/>
                  </a:cubicBezTo>
                  <a:cubicBezTo>
                    <a:pt x="232950" y="412273"/>
                    <a:pt x="268280" y="333607"/>
                    <a:pt x="308076" y="256776"/>
                  </a:cubicBezTo>
                  <a:cubicBezTo>
                    <a:pt x="347290" y="179668"/>
                    <a:pt x="390482" y="104213"/>
                    <a:pt x="437072" y="3049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7" name="Freeform: Shape 67598">
              <a:extLst>
                <a:ext uri="{FF2B5EF4-FFF2-40B4-BE49-F238E27FC236}">
                  <a16:creationId xmlns:a16="http://schemas.microsoft.com/office/drawing/2014/main" id="{95D01A87-EFF2-48AC-9C6B-C4653A804F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9928" y="0"/>
              <a:ext cx="3859024" cy="3823730"/>
            </a:xfrm>
            <a:custGeom>
              <a:avLst/>
              <a:gdLst>
                <a:gd name="connsiteX0" fmla="*/ 517815 w 3859024"/>
                <a:gd name="connsiteY0" fmla="*/ 0 h 3823730"/>
                <a:gd name="connsiteX1" fmla="*/ 810951 w 3859024"/>
                <a:gd name="connsiteY1" fmla="*/ 0 h 3823730"/>
                <a:gd name="connsiteX2" fmla="*/ 657209 w 3859024"/>
                <a:gd name="connsiteY2" fmla="*/ 169897 h 3823730"/>
                <a:gd name="connsiteX3" fmla="*/ 398052 w 3859024"/>
                <a:gd name="connsiteY3" fmla="*/ 551580 h 3823730"/>
                <a:gd name="connsiteX4" fmla="*/ 222175 w 3859024"/>
                <a:gd name="connsiteY4" fmla="*/ 973513 h 3823730"/>
                <a:gd name="connsiteX5" fmla="*/ 158212 w 3859024"/>
                <a:gd name="connsiteY5" fmla="*/ 1423317 h 3823730"/>
                <a:gd name="connsiteX6" fmla="*/ 185195 w 3859024"/>
                <a:gd name="connsiteY6" fmla="*/ 1643544 h 3823730"/>
                <a:gd name="connsiteX7" fmla="*/ 264883 w 3859024"/>
                <a:gd name="connsiteY7" fmla="*/ 1849559 h 3823730"/>
                <a:gd name="connsiteX8" fmla="*/ 320500 w 3859024"/>
                <a:gd name="connsiteY8" fmla="*/ 1946562 h 3823730"/>
                <a:gd name="connsiteX9" fmla="*/ 384367 w 3859024"/>
                <a:gd name="connsiteY9" fmla="*/ 2040447 h 3823730"/>
                <a:gd name="connsiteX10" fmla="*/ 531902 w 3859024"/>
                <a:gd name="connsiteY10" fmla="*/ 2221891 h 3823730"/>
                <a:gd name="connsiteX11" fmla="*/ 691569 w 3859024"/>
                <a:gd name="connsiteY11" fmla="*/ 2404710 h 3823730"/>
                <a:gd name="connsiteX12" fmla="*/ 770966 w 3859024"/>
                <a:gd name="connsiteY12" fmla="*/ 2500153 h 3823730"/>
                <a:gd name="connsiteX13" fmla="*/ 809112 w 3859024"/>
                <a:gd name="connsiteY13" fmla="*/ 2547004 h 3823730"/>
                <a:gd name="connsiteX14" fmla="*/ 846480 w 3859024"/>
                <a:gd name="connsiteY14" fmla="*/ 2591838 h 3823730"/>
                <a:gd name="connsiteX15" fmla="*/ 1167563 w 3859024"/>
                <a:gd name="connsiteY15" fmla="*/ 2923186 h 3823730"/>
                <a:gd name="connsiteX16" fmla="*/ 1338296 w 3859024"/>
                <a:gd name="connsiteY16" fmla="*/ 3072266 h 3823730"/>
                <a:gd name="connsiteX17" fmla="*/ 1517085 w 3859024"/>
                <a:gd name="connsiteY17" fmla="*/ 3209700 h 3823730"/>
                <a:gd name="connsiteX18" fmla="*/ 1916496 w 3859024"/>
                <a:gd name="connsiteY18" fmla="*/ 3427085 h 3823730"/>
                <a:gd name="connsiteX19" fmla="*/ 2139934 w 3859024"/>
                <a:gd name="connsiteY19" fmla="*/ 3488513 h 3823730"/>
                <a:gd name="connsiteX20" fmla="*/ 2197200 w 3859024"/>
                <a:gd name="connsiteY20" fmla="*/ 3499332 h 3823730"/>
                <a:gd name="connsiteX21" fmla="*/ 2254952 w 3859024"/>
                <a:gd name="connsiteY21" fmla="*/ 3508409 h 3823730"/>
                <a:gd name="connsiteX22" fmla="*/ 2371524 w 3859024"/>
                <a:gd name="connsiteY22" fmla="*/ 3521428 h 3823730"/>
                <a:gd name="connsiteX23" fmla="*/ 2430150 w 3859024"/>
                <a:gd name="connsiteY23" fmla="*/ 3525646 h 3823730"/>
                <a:gd name="connsiteX24" fmla="*/ 2488970 w 3859024"/>
                <a:gd name="connsiteY24" fmla="*/ 3528580 h 3823730"/>
                <a:gd name="connsiteX25" fmla="*/ 2547984 w 3859024"/>
                <a:gd name="connsiteY25" fmla="*/ 3529863 h 3823730"/>
                <a:gd name="connsiteX26" fmla="*/ 2607095 w 3859024"/>
                <a:gd name="connsiteY26" fmla="*/ 3529589 h 3823730"/>
                <a:gd name="connsiteX27" fmla="*/ 2636698 w 3859024"/>
                <a:gd name="connsiteY27" fmla="*/ 3529313 h 3823730"/>
                <a:gd name="connsiteX28" fmla="*/ 2665235 w 3859024"/>
                <a:gd name="connsiteY28" fmla="*/ 3528121 h 3823730"/>
                <a:gd name="connsiteX29" fmla="*/ 2693674 w 3859024"/>
                <a:gd name="connsiteY29" fmla="*/ 3526746 h 3823730"/>
                <a:gd name="connsiteX30" fmla="*/ 2722016 w 3859024"/>
                <a:gd name="connsiteY30" fmla="*/ 3524546 h 3823730"/>
                <a:gd name="connsiteX31" fmla="*/ 2834415 w 3859024"/>
                <a:gd name="connsiteY31" fmla="*/ 3511435 h 3823730"/>
                <a:gd name="connsiteX32" fmla="*/ 3262556 w 3859024"/>
                <a:gd name="connsiteY32" fmla="*/ 3378675 h 3823730"/>
                <a:gd name="connsiteX33" fmla="*/ 3658086 w 3859024"/>
                <a:gd name="connsiteY33" fmla="*/ 3145979 h 3823730"/>
                <a:gd name="connsiteX34" fmla="*/ 3753983 w 3859024"/>
                <a:gd name="connsiteY34" fmla="*/ 3077583 h 3823730"/>
                <a:gd name="connsiteX35" fmla="*/ 3849881 w 3859024"/>
                <a:gd name="connsiteY35" fmla="*/ 3006894 h 3823730"/>
                <a:gd name="connsiteX36" fmla="*/ 3859024 w 3859024"/>
                <a:gd name="connsiteY36" fmla="*/ 2999988 h 3823730"/>
                <a:gd name="connsiteX37" fmla="*/ 3859024 w 3859024"/>
                <a:gd name="connsiteY37" fmla="*/ 3461786 h 3823730"/>
                <a:gd name="connsiteX38" fmla="*/ 3652845 w 3859024"/>
                <a:gd name="connsiteY38" fmla="*/ 3578823 h 3823730"/>
                <a:gd name="connsiteX39" fmla="*/ 3408248 w 3859024"/>
                <a:gd name="connsiteY39" fmla="*/ 3688569 h 3823730"/>
                <a:gd name="connsiteX40" fmla="*/ 2875958 w 3859024"/>
                <a:gd name="connsiteY40" fmla="*/ 3814819 h 3823730"/>
                <a:gd name="connsiteX41" fmla="*/ 2738905 w 3859024"/>
                <a:gd name="connsiteY41" fmla="*/ 3822979 h 3823730"/>
                <a:gd name="connsiteX42" fmla="*/ 2704642 w 3859024"/>
                <a:gd name="connsiteY42" fmla="*/ 3823712 h 3823730"/>
                <a:gd name="connsiteX43" fmla="*/ 2670476 w 3859024"/>
                <a:gd name="connsiteY43" fmla="*/ 3823529 h 3823730"/>
                <a:gd name="connsiteX44" fmla="*/ 2636408 w 3859024"/>
                <a:gd name="connsiteY44" fmla="*/ 3823162 h 3823730"/>
                <a:gd name="connsiteX45" fmla="*/ 2603310 w 3859024"/>
                <a:gd name="connsiteY45" fmla="*/ 3821971 h 3823730"/>
                <a:gd name="connsiteX46" fmla="*/ 2338911 w 3859024"/>
                <a:gd name="connsiteY46" fmla="*/ 3802074 h 3823730"/>
                <a:gd name="connsiteX47" fmla="*/ 2076164 w 3859024"/>
                <a:gd name="connsiteY47" fmla="*/ 3758250 h 3823730"/>
                <a:gd name="connsiteX48" fmla="*/ 1818075 w 3859024"/>
                <a:gd name="connsiteY48" fmla="*/ 3689578 h 3823730"/>
                <a:gd name="connsiteX49" fmla="*/ 1324027 w 3859024"/>
                <a:gd name="connsiteY49" fmla="*/ 3483104 h 3823730"/>
                <a:gd name="connsiteX50" fmla="*/ 907727 w 3859024"/>
                <a:gd name="connsiteY50" fmla="*/ 3161658 h 3823730"/>
                <a:gd name="connsiteX51" fmla="*/ 738935 w 3859024"/>
                <a:gd name="connsiteY51" fmla="*/ 2968204 h 3823730"/>
                <a:gd name="connsiteX52" fmla="*/ 591498 w 3859024"/>
                <a:gd name="connsiteY52" fmla="*/ 2763380 h 3823730"/>
                <a:gd name="connsiteX53" fmla="*/ 557041 w 3859024"/>
                <a:gd name="connsiteY53" fmla="*/ 2711212 h 3823730"/>
                <a:gd name="connsiteX54" fmla="*/ 524137 w 3859024"/>
                <a:gd name="connsiteY54" fmla="*/ 2660602 h 3823730"/>
                <a:gd name="connsiteX55" fmla="*/ 459202 w 3859024"/>
                <a:gd name="connsiteY55" fmla="*/ 2562498 h 3823730"/>
                <a:gd name="connsiteX56" fmla="*/ 324673 w 3859024"/>
                <a:gd name="connsiteY56" fmla="*/ 2362077 h 3823730"/>
                <a:gd name="connsiteX57" fmla="*/ 193348 w 3859024"/>
                <a:gd name="connsiteY57" fmla="*/ 2150193 h 3823730"/>
                <a:gd name="connsiteX58" fmla="*/ 134141 w 3859024"/>
                <a:gd name="connsiteY58" fmla="*/ 2037880 h 3823730"/>
                <a:gd name="connsiteX59" fmla="*/ 83862 w 3859024"/>
                <a:gd name="connsiteY59" fmla="*/ 1920339 h 3823730"/>
                <a:gd name="connsiteX60" fmla="*/ 45329 w 3859024"/>
                <a:gd name="connsiteY60" fmla="*/ 1798399 h 3823730"/>
                <a:gd name="connsiteX61" fmla="*/ 30963 w 3859024"/>
                <a:gd name="connsiteY61" fmla="*/ 1736238 h 3823730"/>
                <a:gd name="connsiteX62" fmla="*/ 24655 w 3859024"/>
                <a:gd name="connsiteY62" fmla="*/ 1705064 h 3823730"/>
                <a:gd name="connsiteX63" fmla="*/ 19413 w 3859024"/>
                <a:gd name="connsiteY63" fmla="*/ 1673800 h 3823730"/>
                <a:gd name="connsiteX64" fmla="*/ 0 w 3859024"/>
                <a:gd name="connsiteY64" fmla="*/ 1423317 h 3823730"/>
                <a:gd name="connsiteX65" fmla="*/ 53870 w 3859024"/>
                <a:gd name="connsiteY65" fmla="*/ 935280 h 3823730"/>
                <a:gd name="connsiteX66" fmla="*/ 215770 w 3859024"/>
                <a:gd name="connsiteY66" fmla="*/ 467689 h 3823730"/>
                <a:gd name="connsiteX67" fmla="*/ 480592 w 3859024"/>
                <a:gd name="connsiteY67" fmla="*/ 43968 h 382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859024" h="3823730">
                  <a:moveTo>
                    <a:pt x="517815" y="0"/>
                  </a:moveTo>
                  <a:lnTo>
                    <a:pt x="810951" y="0"/>
                  </a:lnTo>
                  <a:lnTo>
                    <a:pt x="657209" y="169897"/>
                  </a:lnTo>
                  <a:cubicBezTo>
                    <a:pt x="558303" y="289087"/>
                    <a:pt x="471043" y="416896"/>
                    <a:pt x="398052" y="551580"/>
                  </a:cubicBezTo>
                  <a:cubicBezTo>
                    <a:pt x="325062" y="686173"/>
                    <a:pt x="264301" y="827092"/>
                    <a:pt x="222175" y="973513"/>
                  </a:cubicBezTo>
                  <a:cubicBezTo>
                    <a:pt x="179954" y="1119567"/>
                    <a:pt x="158114" y="1271396"/>
                    <a:pt x="158212" y="1423317"/>
                  </a:cubicBezTo>
                  <a:cubicBezTo>
                    <a:pt x="159085" y="1497949"/>
                    <a:pt x="166850" y="1572030"/>
                    <a:pt x="185195" y="1643544"/>
                  </a:cubicBezTo>
                  <a:cubicBezTo>
                    <a:pt x="203249" y="1715150"/>
                    <a:pt x="231300" y="1783638"/>
                    <a:pt x="264883" y="1849559"/>
                  </a:cubicBezTo>
                  <a:cubicBezTo>
                    <a:pt x="281869" y="1882474"/>
                    <a:pt x="300700" y="1914747"/>
                    <a:pt x="320500" y="1946562"/>
                  </a:cubicBezTo>
                  <a:cubicBezTo>
                    <a:pt x="340592" y="1978284"/>
                    <a:pt x="362043" y="2009549"/>
                    <a:pt x="384367" y="2040447"/>
                  </a:cubicBezTo>
                  <a:cubicBezTo>
                    <a:pt x="429598" y="2102059"/>
                    <a:pt x="479876" y="2161837"/>
                    <a:pt x="531902" y="2221891"/>
                  </a:cubicBezTo>
                  <a:cubicBezTo>
                    <a:pt x="583927" y="2282036"/>
                    <a:pt x="638282" y="2342181"/>
                    <a:pt x="691569" y="2404710"/>
                  </a:cubicBezTo>
                  <a:cubicBezTo>
                    <a:pt x="718261" y="2435882"/>
                    <a:pt x="744662" y="2467788"/>
                    <a:pt x="770966" y="2500153"/>
                  </a:cubicBezTo>
                  <a:lnTo>
                    <a:pt x="809112" y="2547004"/>
                  </a:lnTo>
                  <a:cubicBezTo>
                    <a:pt x="821632" y="2561949"/>
                    <a:pt x="833571" y="2577261"/>
                    <a:pt x="846480" y="2591838"/>
                  </a:cubicBezTo>
                  <a:cubicBezTo>
                    <a:pt x="947232" y="2710478"/>
                    <a:pt x="1056523" y="2819674"/>
                    <a:pt x="1167563" y="2923186"/>
                  </a:cubicBezTo>
                  <a:cubicBezTo>
                    <a:pt x="1223374" y="2974713"/>
                    <a:pt x="1280155" y="3024498"/>
                    <a:pt x="1338296" y="3072266"/>
                  </a:cubicBezTo>
                  <a:cubicBezTo>
                    <a:pt x="1396436" y="3120033"/>
                    <a:pt x="1455644" y="3166242"/>
                    <a:pt x="1517085" y="3209700"/>
                  </a:cubicBezTo>
                  <a:cubicBezTo>
                    <a:pt x="1639480" y="3296801"/>
                    <a:pt x="1771485" y="3374641"/>
                    <a:pt x="1916496" y="3427085"/>
                  </a:cubicBezTo>
                  <a:cubicBezTo>
                    <a:pt x="1988808" y="3453307"/>
                    <a:pt x="2063740" y="3473385"/>
                    <a:pt x="2139934" y="3488513"/>
                  </a:cubicBezTo>
                  <a:cubicBezTo>
                    <a:pt x="2159055" y="3492089"/>
                    <a:pt x="2177982" y="3496216"/>
                    <a:pt x="2197200" y="3499332"/>
                  </a:cubicBezTo>
                  <a:lnTo>
                    <a:pt x="2254952" y="3508409"/>
                  </a:lnTo>
                  <a:cubicBezTo>
                    <a:pt x="2293680" y="3513268"/>
                    <a:pt x="2332409" y="3518403"/>
                    <a:pt x="2371524" y="3521428"/>
                  </a:cubicBezTo>
                  <a:cubicBezTo>
                    <a:pt x="2391034" y="3523170"/>
                    <a:pt x="2410544" y="3524821"/>
                    <a:pt x="2430150" y="3525646"/>
                  </a:cubicBezTo>
                  <a:cubicBezTo>
                    <a:pt x="2449757" y="3526562"/>
                    <a:pt x="2469266" y="3528029"/>
                    <a:pt x="2488970" y="3528580"/>
                  </a:cubicBezTo>
                  <a:lnTo>
                    <a:pt x="2547984" y="3529863"/>
                  </a:lnTo>
                  <a:cubicBezTo>
                    <a:pt x="2567590" y="3530321"/>
                    <a:pt x="2587391" y="3529680"/>
                    <a:pt x="2607095" y="3529589"/>
                  </a:cubicBezTo>
                  <a:lnTo>
                    <a:pt x="2636698" y="3529313"/>
                  </a:lnTo>
                  <a:cubicBezTo>
                    <a:pt x="2646308" y="3529038"/>
                    <a:pt x="2655723" y="3528489"/>
                    <a:pt x="2665235" y="3528121"/>
                  </a:cubicBezTo>
                  <a:cubicBezTo>
                    <a:pt x="2674747" y="3527663"/>
                    <a:pt x="2684260" y="3527388"/>
                    <a:pt x="2693674" y="3526746"/>
                  </a:cubicBezTo>
                  <a:lnTo>
                    <a:pt x="2722016" y="3524546"/>
                  </a:lnTo>
                  <a:cubicBezTo>
                    <a:pt x="2759774" y="3521703"/>
                    <a:pt x="2797240" y="3516936"/>
                    <a:pt x="2834415" y="3511435"/>
                  </a:cubicBezTo>
                  <a:cubicBezTo>
                    <a:pt x="2983212" y="3488147"/>
                    <a:pt x="3126281" y="3442580"/>
                    <a:pt x="3262556" y="3378675"/>
                  </a:cubicBezTo>
                  <a:cubicBezTo>
                    <a:pt x="3399318" y="3315505"/>
                    <a:pt x="3529478" y="3234639"/>
                    <a:pt x="3658086" y="3145979"/>
                  </a:cubicBezTo>
                  <a:cubicBezTo>
                    <a:pt x="3690214" y="3123884"/>
                    <a:pt x="3722147" y="3100779"/>
                    <a:pt x="3753983" y="3077583"/>
                  </a:cubicBezTo>
                  <a:cubicBezTo>
                    <a:pt x="3786014" y="3054387"/>
                    <a:pt x="3817948" y="3030824"/>
                    <a:pt x="3849881" y="3006894"/>
                  </a:cubicBezTo>
                  <a:lnTo>
                    <a:pt x="3859024" y="2999988"/>
                  </a:lnTo>
                  <a:lnTo>
                    <a:pt x="3859024" y="3461786"/>
                  </a:lnTo>
                  <a:lnTo>
                    <a:pt x="3652845" y="3578823"/>
                  </a:lnTo>
                  <a:cubicBezTo>
                    <a:pt x="3574224" y="3619073"/>
                    <a:pt x="3492886" y="3656479"/>
                    <a:pt x="3408248" y="3688569"/>
                  </a:cubicBezTo>
                  <a:cubicBezTo>
                    <a:pt x="3239748" y="3753666"/>
                    <a:pt x="3058726" y="3797582"/>
                    <a:pt x="2875958" y="3814819"/>
                  </a:cubicBezTo>
                  <a:cubicBezTo>
                    <a:pt x="2830241" y="3818945"/>
                    <a:pt x="2784525" y="3822062"/>
                    <a:pt x="2738905" y="3822979"/>
                  </a:cubicBezTo>
                  <a:lnTo>
                    <a:pt x="2704642" y="3823712"/>
                  </a:lnTo>
                  <a:cubicBezTo>
                    <a:pt x="2693286" y="3823804"/>
                    <a:pt x="2681833" y="3823529"/>
                    <a:pt x="2670476" y="3823529"/>
                  </a:cubicBezTo>
                  <a:lnTo>
                    <a:pt x="2636408" y="3823162"/>
                  </a:lnTo>
                  <a:lnTo>
                    <a:pt x="2603310" y="3821971"/>
                  </a:lnTo>
                  <a:cubicBezTo>
                    <a:pt x="2515176" y="3819311"/>
                    <a:pt x="2426850" y="3812711"/>
                    <a:pt x="2338911" y="3802074"/>
                  </a:cubicBezTo>
                  <a:cubicBezTo>
                    <a:pt x="2250876" y="3791990"/>
                    <a:pt x="2163034" y="3777503"/>
                    <a:pt x="2076164" y="3758250"/>
                  </a:cubicBezTo>
                  <a:cubicBezTo>
                    <a:pt x="1989390" y="3738813"/>
                    <a:pt x="1903295" y="3715799"/>
                    <a:pt x="1818075" y="3689578"/>
                  </a:cubicBezTo>
                  <a:cubicBezTo>
                    <a:pt x="1647925" y="3636676"/>
                    <a:pt x="1479715" y="3570846"/>
                    <a:pt x="1324027" y="3483104"/>
                  </a:cubicBezTo>
                  <a:cubicBezTo>
                    <a:pt x="1168242" y="3395545"/>
                    <a:pt x="1029152" y="3284515"/>
                    <a:pt x="907727" y="3161658"/>
                  </a:cubicBezTo>
                  <a:cubicBezTo>
                    <a:pt x="846675" y="3100321"/>
                    <a:pt x="791155" y="3035041"/>
                    <a:pt x="738935" y="2968204"/>
                  </a:cubicBezTo>
                  <a:cubicBezTo>
                    <a:pt x="687008" y="2901090"/>
                    <a:pt x="637602" y="2832969"/>
                    <a:pt x="591498" y="2763380"/>
                  </a:cubicBezTo>
                  <a:cubicBezTo>
                    <a:pt x="579656" y="2746143"/>
                    <a:pt x="568494" y="2728631"/>
                    <a:pt x="557041" y="2711212"/>
                  </a:cubicBezTo>
                  <a:lnTo>
                    <a:pt x="524137" y="2660602"/>
                  </a:lnTo>
                  <a:cubicBezTo>
                    <a:pt x="503074" y="2627871"/>
                    <a:pt x="481236" y="2595414"/>
                    <a:pt x="459202" y="2562498"/>
                  </a:cubicBezTo>
                  <a:lnTo>
                    <a:pt x="324673" y="2362077"/>
                  </a:lnTo>
                  <a:cubicBezTo>
                    <a:pt x="279540" y="2293772"/>
                    <a:pt x="234988" y="2223449"/>
                    <a:pt x="193348" y="2150193"/>
                  </a:cubicBezTo>
                  <a:cubicBezTo>
                    <a:pt x="172576" y="2113519"/>
                    <a:pt x="152485" y="2076203"/>
                    <a:pt x="134141" y="2037880"/>
                  </a:cubicBezTo>
                  <a:cubicBezTo>
                    <a:pt x="115893" y="1999464"/>
                    <a:pt x="98907" y="1960315"/>
                    <a:pt x="83862" y="1920339"/>
                  </a:cubicBezTo>
                  <a:cubicBezTo>
                    <a:pt x="69108" y="1880274"/>
                    <a:pt x="56005" y="1839657"/>
                    <a:pt x="45329" y="1798399"/>
                  </a:cubicBezTo>
                  <a:cubicBezTo>
                    <a:pt x="40281" y="1777771"/>
                    <a:pt x="35137" y="1757049"/>
                    <a:pt x="30963" y="1736238"/>
                  </a:cubicBezTo>
                  <a:lnTo>
                    <a:pt x="24655" y="1705064"/>
                  </a:lnTo>
                  <a:lnTo>
                    <a:pt x="19413" y="1673800"/>
                  </a:lnTo>
                  <a:cubicBezTo>
                    <a:pt x="5727" y="1590367"/>
                    <a:pt x="0" y="1506476"/>
                    <a:pt x="0" y="1423317"/>
                  </a:cubicBezTo>
                  <a:cubicBezTo>
                    <a:pt x="388" y="1259661"/>
                    <a:pt x="18539" y="1096004"/>
                    <a:pt x="53870" y="935280"/>
                  </a:cubicBezTo>
                  <a:cubicBezTo>
                    <a:pt x="89104" y="774649"/>
                    <a:pt x="143070" y="617135"/>
                    <a:pt x="215770" y="467689"/>
                  </a:cubicBezTo>
                  <a:cubicBezTo>
                    <a:pt x="288809" y="318243"/>
                    <a:pt x="378252" y="176659"/>
                    <a:pt x="480592" y="439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0" name="Freeform: Shape 67599">
              <a:extLst>
                <a:ext uri="{FF2B5EF4-FFF2-40B4-BE49-F238E27FC236}">
                  <a16:creationId xmlns:a16="http://schemas.microsoft.com/office/drawing/2014/main" id="{2C02A9F7-5A86-41CD-98C2-5EE1CDE3A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224060 w 3860037"/>
                <a:gd name="connsiteY1" fmla="*/ 0 h 3776788"/>
                <a:gd name="connsiteX2" fmla="*/ 1103279 w 3860037"/>
                <a:gd name="connsiteY2" fmla="*/ 106801 h 3776788"/>
                <a:gd name="connsiteX3" fmla="*/ 697005 w 3860037"/>
                <a:gd name="connsiteY3" fmla="*/ 633564 h 3776788"/>
                <a:gd name="connsiteX4" fmla="*/ 485409 w 3860037"/>
                <a:gd name="connsiteY4" fmla="*/ 1429020 h 3776788"/>
                <a:gd name="connsiteX5" fmla="*/ 835609 w 3860037"/>
                <a:gd name="connsiteY5" fmla="*/ 2167631 h 3776788"/>
                <a:gd name="connsiteX6" fmla="*/ 1012069 w 3860037"/>
                <a:gd name="connsiteY6" fmla="*/ 2402068 h 3776788"/>
                <a:gd name="connsiteX7" fmla="*/ 2667856 w 3860037"/>
                <a:gd name="connsiteY7" fmla="*/ 3318457 h 3776788"/>
                <a:gd name="connsiteX8" fmla="*/ 3757171 w 3860037"/>
                <a:gd name="connsiteY8" fmla="*/ 2876678 h 3776788"/>
                <a:gd name="connsiteX9" fmla="*/ 3860037 w 3860037"/>
                <a:gd name="connsiteY9" fmla="*/ 2801824 h 3776788"/>
                <a:gd name="connsiteX10" fmla="*/ 3860037 w 3860037"/>
                <a:gd name="connsiteY10" fmla="*/ 3372874 h 3776788"/>
                <a:gd name="connsiteX11" fmla="*/ 3694757 w 3860037"/>
                <a:gd name="connsiteY11" fmla="*/ 3476377 h 3776788"/>
                <a:gd name="connsiteX12" fmla="*/ 2667759 w 3860037"/>
                <a:gd name="connsiteY12" fmla="*/ 3776788 h 3776788"/>
                <a:gd name="connsiteX13" fmla="*/ 610425 w 3860037"/>
                <a:gd name="connsiteY13" fmla="*/ 2659336 h 3776788"/>
                <a:gd name="connsiteX14" fmla="*/ 0 w 3860037"/>
                <a:gd name="connsiteY14" fmla="*/ 1428928 h 3776788"/>
                <a:gd name="connsiteX15" fmla="*/ 405569 w 3860037"/>
                <a:gd name="connsiteY15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224060" y="0"/>
                  </a:lnTo>
                  <a:lnTo>
                    <a:pt x="1103279" y="106801"/>
                  </a:lnTo>
                  <a:cubicBezTo>
                    <a:pt x="936215" y="268568"/>
                    <a:pt x="800012" y="445084"/>
                    <a:pt x="697005" y="633564"/>
                  </a:cubicBezTo>
                  <a:cubicBezTo>
                    <a:pt x="556653" y="890464"/>
                    <a:pt x="485409" y="1158092"/>
                    <a:pt x="485409" y="1429020"/>
                  </a:cubicBezTo>
                  <a:cubicBezTo>
                    <a:pt x="485409" y="1701873"/>
                    <a:pt x="599069" y="1861221"/>
                    <a:pt x="835609" y="2167631"/>
                  </a:cubicBezTo>
                  <a:cubicBezTo>
                    <a:pt x="892682" y="2241529"/>
                    <a:pt x="951696" y="2317994"/>
                    <a:pt x="1012069" y="2402068"/>
                  </a:cubicBezTo>
                  <a:cubicBezTo>
                    <a:pt x="1473407" y="3044412"/>
                    <a:pt x="1968619" y="3318457"/>
                    <a:pt x="2667856" y="3318457"/>
                  </a:cubicBezTo>
                  <a:cubicBezTo>
                    <a:pt x="3069403" y="3318457"/>
                    <a:pt x="3377389" y="3147529"/>
                    <a:pt x="3757171" y="2876678"/>
                  </a:cubicBezTo>
                  <a:lnTo>
                    <a:pt x="3860037" y="2801824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08" name="Freeform: Shape 67600">
              <a:extLst>
                <a:ext uri="{FF2B5EF4-FFF2-40B4-BE49-F238E27FC236}">
                  <a16:creationId xmlns:a16="http://schemas.microsoft.com/office/drawing/2014/main" id="{88535FA6-8D15-4E17-B087-AD3D457117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28916" y="0"/>
              <a:ext cx="3860037" cy="3776788"/>
            </a:xfrm>
            <a:custGeom>
              <a:avLst/>
              <a:gdLst>
                <a:gd name="connsiteX0" fmla="*/ 558050 w 3860037"/>
                <a:gd name="connsiteY0" fmla="*/ 0 h 3776788"/>
                <a:gd name="connsiteX1" fmla="*/ 1370196 w 3860037"/>
                <a:gd name="connsiteY1" fmla="*/ 0 h 3776788"/>
                <a:gd name="connsiteX2" fmla="*/ 1343634 w 3860037"/>
                <a:gd name="connsiteY2" fmla="*/ 19644 h 3776788"/>
                <a:gd name="connsiteX3" fmla="*/ 783196 w 3860037"/>
                <a:gd name="connsiteY3" fmla="*/ 675555 h 3776788"/>
                <a:gd name="connsiteX4" fmla="*/ 582374 w 3860037"/>
                <a:gd name="connsiteY4" fmla="*/ 1429020 h 3776788"/>
                <a:gd name="connsiteX5" fmla="*/ 913939 w 3860037"/>
                <a:gd name="connsiteY5" fmla="*/ 2113629 h 3776788"/>
                <a:gd name="connsiteX6" fmla="*/ 1092340 w 3860037"/>
                <a:gd name="connsiteY6" fmla="*/ 2350634 h 3776788"/>
                <a:gd name="connsiteX7" fmla="*/ 1772941 w 3860037"/>
                <a:gd name="connsiteY7" fmla="*/ 3006913 h 3776788"/>
                <a:gd name="connsiteX8" fmla="*/ 2667759 w 3860037"/>
                <a:gd name="connsiteY8" fmla="*/ 3226772 h 3776788"/>
                <a:gd name="connsiteX9" fmla="*/ 3243339 w 3860037"/>
                <a:gd name="connsiteY9" fmla="*/ 3086769 h 3776788"/>
                <a:gd name="connsiteX10" fmla="*/ 3702873 w 3860037"/>
                <a:gd name="connsiteY10" fmla="*/ 2800709 h 3776788"/>
                <a:gd name="connsiteX11" fmla="*/ 3860037 w 3860037"/>
                <a:gd name="connsiteY11" fmla="*/ 2686097 h 3776788"/>
                <a:gd name="connsiteX12" fmla="*/ 3860037 w 3860037"/>
                <a:gd name="connsiteY12" fmla="*/ 3372874 h 3776788"/>
                <a:gd name="connsiteX13" fmla="*/ 3694757 w 3860037"/>
                <a:gd name="connsiteY13" fmla="*/ 3476377 h 3776788"/>
                <a:gd name="connsiteX14" fmla="*/ 2667759 w 3860037"/>
                <a:gd name="connsiteY14" fmla="*/ 3776788 h 3776788"/>
                <a:gd name="connsiteX15" fmla="*/ 610425 w 3860037"/>
                <a:gd name="connsiteY15" fmla="*/ 2659336 h 3776788"/>
                <a:gd name="connsiteX16" fmla="*/ 0 w 3860037"/>
                <a:gd name="connsiteY16" fmla="*/ 1428928 h 3776788"/>
                <a:gd name="connsiteX17" fmla="*/ 405569 w 3860037"/>
                <a:gd name="connsiteY17" fmla="*/ 197288 h 377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60037" h="3776788">
                  <a:moveTo>
                    <a:pt x="558050" y="0"/>
                  </a:moveTo>
                  <a:lnTo>
                    <a:pt x="1370196" y="0"/>
                  </a:lnTo>
                  <a:lnTo>
                    <a:pt x="1343634" y="19644"/>
                  </a:lnTo>
                  <a:cubicBezTo>
                    <a:pt x="1106705" y="211357"/>
                    <a:pt x="912969" y="438184"/>
                    <a:pt x="783196" y="675555"/>
                  </a:cubicBezTo>
                  <a:cubicBezTo>
                    <a:pt x="649929" y="919345"/>
                    <a:pt x="582374" y="1172853"/>
                    <a:pt x="582374" y="1429020"/>
                  </a:cubicBezTo>
                  <a:cubicBezTo>
                    <a:pt x="582374" y="1673817"/>
                    <a:pt x="683999" y="1815838"/>
                    <a:pt x="913939" y="2113629"/>
                  </a:cubicBezTo>
                  <a:cubicBezTo>
                    <a:pt x="971497" y="2188169"/>
                    <a:pt x="1030996" y="2265275"/>
                    <a:pt x="1092340" y="2350634"/>
                  </a:cubicBezTo>
                  <a:cubicBezTo>
                    <a:pt x="1309274" y="2652643"/>
                    <a:pt x="1531839" y="2867368"/>
                    <a:pt x="1772941" y="3006913"/>
                  </a:cubicBezTo>
                  <a:cubicBezTo>
                    <a:pt x="2028506" y="3154891"/>
                    <a:pt x="2321246" y="3226772"/>
                    <a:pt x="2667759" y="3226772"/>
                  </a:cubicBezTo>
                  <a:cubicBezTo>
                    <a:pt x="2864407" y="3226772"/>
                    <a:pt x="3047273" y="3182305"/>
                    <a:pt x="3243339" y="3086769"/>
                  </a:cubicBezTo>
                  <a:cubicBezTo>
                    <a:pt x="3394318" y="3013193"/>
                    <a:pt x="3544153" y="2914345"/>
                    <a:pt x="3702873" y="2800709"/>
                  </a:cubicBezTo>
                  <a:lnTo>
                    <a:pt x="3860037" y="2686097"/>
                  </a:lnTo>
                  <a:lnTo>
                    <a:pt x="3860037" y="3372874"/>
                  </a:lnTo>
                  <a:lnTo>
                    <a:pt x="3694757" y="3476377"/>
                  </a:lnTo>
                  <a:cubicBezTo>
                    <a:pt x="3392861" y="3653193"/>
                    <a:pt x="3067353" y="3776788"/>
                    <a:pt x="2667759" y="3776788"/>
                  </a:cubicBezTo>
                  <a:cubicBezTo>
                    <a:pt x="1719653" y="3776788"/>
                    <a:pt x="1104085" y="3346695"/>
                    <a:pt x="610425" y="2659336"/>
                  </a:cubicBezTo>
                  <a:cubicBezTo>
                    <a:pt x="314191" y="2246938"/>
                    <a:pt x="0" y="1964091"/>
                    <a:pt x="0" y="1428928"/>
                  </a:cubicBezTo>
                  <a:cubicBezTo>
                    <a:pt x="0" y="982968"/>
                    <a:pt x="151158" y="563404"/>
                    <a:pt x="405569" y="1972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590" name="Rectangle 6">
            <a:extLst>
              <a:ext uri="{FF2B5EF4-FFF2-40B4-BE49-F238E27FC236}">
                <a16:creationId xmlns:a16="http://schemas.microsoft.com/office/drawing/2014/main" id="{BB41F3D0-5311-B97D-77AF-627D15FE06C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45676" y="3753492"/>
            <a:ext cx="5946202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en-US" sz="2000">
                <a:solidFill>
                  <a:schemeClr val="tx2"/>
                </a:solidFill>
              </a:rPr>
              <a:t> 				 </a:t>
            </a:r>
          </a:p>
          <a:p>
            <a:pPr algn="r"/>
            <a:endParaRPr lang="en-US" altLang="en-US" sz="2000">
              <a:solidFill>
                <a:schemeClr val="tx2"/>
              </a:solidFill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CC3BCFA9-C53B-100C-6D09-677CD7561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35" y="4700146"/>
            <a:ext cx="3801950" cy="1481279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B7B6A13-CFC5-A2C9-47AA-F23FB6A4D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832" y="5115517"/>
            <a:ext cx="3913175" cy="9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728593-EC85-76BF-BDEC-79BCCA6D4B04}"/>
              </a:ext>
            </a:extLst>
          </p:cNvPr>
          <p:cNvSpPr txBox="1"/>
          <p:nvPr/>
        </p:nvSpPr>
        <p:spPr>
          <a:xfrm>
            <a:off x="1058345" y="3367838"/>
            <a:ext cx="40190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Mary E. </a:t>
            </a:r>
            <a:r>
              <a:rPr lang="en-US" dirty="0" err="1"/>
              <a:t>Risner</a:t>
            </a:r>
            <a:r>
              <a:rPr lang="en-US" dirty="0"/>
              <a:t>, Ed.D.</a:t>
            </a:r>
          </a:p>
          <a:p>
            <a:pPr>
              <a:spcAft>
                <a:spcPts val="600"/>
              </a:spcAft>
            </a:pPr>
            <a:r>
              <a:rPr lang="en-US" dirty="0"/>
              <a:t>University of </a:t>
            </a:r>
            <a:r>
              <a:rPr lang="en-US" dirty="0" err="1"/>
              <a:t>Niš</a:t>
            </a:r>
            <a:r>
              <a:rPr lang="en-US" dirty="0"/>
              <a:t>/U.S. Embassy in Serbia </a:t>
            </a:r>
          </a:p>
          <a:p>
            <a:pPr>
              <a:spcAft>
                <a:spcPts val="600"/>
              </a:spcAft>
            </a:pPr>
            <a:r>
              <a:rPr lang="en-US" dirty="0"/>
              <a:t>September 23, 2022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98D133-5807-06AA-FC49-0343A0C5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dirty="0"/>
              <a:t>Potential Activities 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5587D0-5DAA-78E5-0B7E-E213205B2E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6958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1071CD3-D0E4-ED4B-7721-C5F0B57675FB}"/>
              </a:ext>
            </a:extLst>
          </p:cNvPr>
          <p:cNvSpPr txBox="1"/>
          <p:nvPr/>
        </p:nvSpPr>
        <p:spPr>
          <a:xfrm>
            <a:off x="325034" y="6186200"/>
            <a:ext cx="11980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hlinkClick r:id="rId7"/>
              </a:rPr>
              <a:t>https://www.glassdoor.com/Explore/browse-companies.htm?overall_rating_low=3&amp;page=3&amp;locId=1655&amp;locType=M&amp;locName=Belgrade,%20Serbia%20Area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368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9B59B9-F85C-076A-3B7A-24E723C9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LinkedIn-Serbia/Macedonia </a:t>
            </a:r>
            <a:r>
              <a:rPr lang="en-US" sz="3100" b="1" dirty="0">
                <a:hlinkClick r:id="rId2"/>
              </a:rPr>
              <a:t>https://napoleoncat.com/stats/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42DC8D0F-2B87-BB6E-AEF2-225668AF7B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857" y="1792968"/>
            <a:ext cx="3192689" cy="319268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1F99F5-71D8-9A3D-D7D1-9CB0629EC8B5}"/>
              </a:ext>
            </a:extLst>
          </p:cNvPr>
          <p:cNvSpPr txBox="1"/>
          <p:nvPr/>
        </p:nvSpPr>
        <p:spPr>
          <a:xfrm>
            <a:off x="489857" y="6607629"/>
            <a:ext cx="552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hlinkClick r:id="rId4"/>
              </a:rPr>
              <a:t>https://napoleoncat.com/stats/linkedin-users-in-serbia/2020/06/</a:t>
            </a:r>
            <a:r>
              <a:rPr lang="en-US" sz="1200"/>
              <a:t>  (10% of population)</a:t>
            </a:r>
            <a:endParaRPr lang="en-US" sz="1200" dirty="0"/>
          </a:p>
        </p:txBody>
      </p:sp>
      <p:pic>
        <p:nvPicPr>
          <p:cNvPr id="14" name="Picture 13" descr="Chart, waterfall chart&#10;&#10;Description automatically generated">
            <a:extLst>
              <a:ext uri="{FF2B5EF4-FFF2-40B4-BE49-F238E27FC236}">
                <a16:creationId xmlns:a16="http://schemas.microsoft.com/office/drawing/2014/main" id="{8F0728E2-6A6D-EA55-46D9-5F7E1627E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3121" y="1792968"/>
            <a:ext cx="4312670" cy="424971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CD1A692-83C1-396E-05B2-CA2D4C38DCF9}"/>
              </a:ext>
            </a:extLst>
          </p:cNvPr>
          <p:cNvSpPr txBox="1"/>
          <p:nvPr/>
        </p:nvSpPr>
        <p:spPr>
          <a:xfrm>
            <a:off x="6248757" y="6144959"/>
            <a:ext cx="61666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hlinkClick r:id="rId6"/>
              </a:rPr>
              <a:t>https://napoleoncat.com/stats/linkedin-users-in-tfyr_macedonia/2021/04/</a:t>
            </a:r>
            <a:r>
              <a:rPr lang="en-US" sz="1200"/>
              <a:t>   (13% of population)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0488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9C45-09D9-D858-4BF3-32A25A241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“LinkedIn” Around the World </a:t>
            </a:r>
            <a:r>
              <a:rPr lang="en-US" sz="2400" dirty="0"/>
              <a:t>(Other similar platforms?)</a:t>
            </a: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:a16="http://schemas.microsoft.com/office/drawing/2014/main" id="{EF542B0C-F3DC-03C4-7E8C-09DAC9B58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1900" y="1950244"/>
            <a:ext cx="9728200" cy="41021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55563-96A4-7C10-E973-B9E946C9C683}"/>
              </a:ext>
            </a:extLst>
          </p:cNvPr>
          <p:cNvSpPr txBox="1"/>
          <p:nvPr/>
        </p:nvSpPr>
        <p:spPr>
          <a:xfrm>
            <a:off x="1231900" y="6052344"/>
            <a:ext cx="589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https://www.apollotechnical.com/linkedin-users-by-country/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74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5D5D8-D85D-4F78-D5A6-7134F971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314" y="655542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E-portfolios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FEAAE-05E9-DC66-5946-3A77A07D2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Why e-portfolios?</a:t>
            </a:r>
            <a:endParaRPr lang="en-US" sz="2000" dirty="0">
              <a:effectLst/>
            </a:endParaRPr>
          </a:p>
          <a:p>
            <a:r>
              <a:rPr lang="en-US" sz="2000" i="1" dirty="0"/>
              <a:t>In higher education institutions around the globe, </a:t>
            </a:r>
            <a:r>
              <a:rPr lang="en-US" sz="2000" i="1" dirty="0" err="1"/>
              <a:t>ePortfolios</a:t>
            </a:r>
            <a:r>
              <a:rPr lang="en-US" sz="2000" i="1" dirty="0"/>
              <a:t> are increasingly being viewed as a tool to not only </a:t>
            </a:r>
            <a:r>
              <a:rPr lang="en-US" sz="2000" b="1" i="1" dirty="0"/>
              <a:t>improve the learning experience</a:t>
            </a:r>
            <a:r>
              <a:rPr lang="en-US" sz="2000" i="1" dirty="0"/>
              <a:t> of students but also to </a:t>
            </a:r>
            <a:r>
              <a:rPr lang="en-US" sz="2000" b="1" i="1" dirty="0"/>
              <a:t>enhance the employability</a:t>
            </a:r>
            <a:r>
              <a:rPr lang="en-US" sz="2000" i="1" dirty="0"/>
              <a:t>, </a:t>
            </a:r>
            <a:r>
              <a:rPr lang="en-US" sz="2000" b="1" i="1" dirty="0"/>
              <a:t>career development </a:t>
            </a:r>
            <a:r>
              <a:rPr lang="en-US" sz="2000" i="1" dirty="0"/>
              <a:t>and </a:t>
            </a:r>
            <a:r>
              <a:rPr lang="en-US" sz="2000" b="1" i="1" dirty="0"/>
              <a:t>professional identity </a:t>
            </a:r>
            <a:r>
              <a:rPr lang="en-US" sz="2000" i="1" dirty="0"/>
              <a:t>of  graduates. A </a:t>
            </a:r>
            <a:r>
              <a:rPr lang="en-US" sz="2000" b="1" i="1" dirty="0"/>
              <a:t>reflection</a:t>
            </a:r>
            <a:r>
              <a:rPr lang="en-US" sz="2000" i="1" dirty="0"/>
              <a:t> tool…</a:t>
            </a:r>
            <a:endParaRPr lang="en-US" sz="2000" dirty="0">
              <a:effectLst/>
            </a:endParaRPr>
          </a:p>
          <a:p>
            <a:endParaRPr lang="en-US" sz="2000" dirty="0"/>
          </a:p>
          <a:p>
            <a:r>
              <a:rPr lang="en-US" sz="2000" i="1" dirty="0"/>
              <a:t>This is a rubric that gives an idea of the kinds of things that  could be evaluated in a site. </a:t>
            </a:r>
            <a:r>
              <a:rPr lang="en-US" sz="2000" u="sng" dirty="0">
                <a:hlinkClick r:id="rId2"/>
              </a:rPr>
              <a:t>https://www.txcte.org/sites/default/files/resources/documents/Rubric-for-Career-Portfolio_0.pdf</a:t>
            </a:r>
            <a:r>
              <a:rPr lang="en-US" sz="2000" dirty="0"/>
              <a:t> 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AE0CB-A02A-A1DB-EC29-640746C79A72}"/>
              </a:ext>
            </a:extLst>
          </p:cNvPr>
          <p:cNvSpPr txBox="1"/>
          <p:nvPr/>
        </p:nvSpPr>
        <p:spPr>
          <a:xfrm>
            <a:off x="231015" y="1250994"/>
            <a:ext cx="3431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Reflection on current skill </a:t>
            </a:r>
          </a:p>
          <a:p>
            <a:r>
              <a:rPr lang="en-US" sz="2400" dirty="0"/>
              <a:t>set, where to improve?  </a:t>
            </a:r>
          </a:p>
        </p:txBody>
      </p:sp>
    </p:spTree>
    <p:extLst>
      <p:ext uri="{BB962C8B-B14F-4D97-AF65-F5344CB8AC3E}">
        <p14:creationId xmlns:p14="http://schemas.microsoft.com/office/powerpoint/2010/main" val="786449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66E70-62EB-1937-3409-624025458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FFFFFF"/>
                </a:solidFill>
              </a:rPr>
              <a:t>Possible Web Platforms/Examples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27BCF-4E43-8801-72A2-8DAD1E7A6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endParaRPr lang="en-US" sz="2400">
              <a:hlinkClick r:id="rId2"/>
            </a:endParaRPr>
          </a:p>
          <a:p>
            <a:r>
              <a:rPr lang="en-US" sz="2400">
                <a:hlinkClick r:id="rId2"/>
              </a:rPr>
              <a:t>https://www.wix.com/ (Links to an external site.)</a:t>
            </a:r>
            <a:endParaRPr lang="en-US" sz="2400"/>
          </a:p>
          <a:p>
            <a:r>
              <a:rPr lang="en-US" sz="2400">
                <a:hlinkClick r:id="rId3"/>
              </a:rPr>
              <a:t>https://www.weebly.com/ (Links to an external site.)</a:t>
            </a:r>
            <a:endParaRPr lang="en-US" sz="2400"/>
          </a:p>
          <a:p>
            <a:r>
              <a:rPr lang="en-US" sz="2400">
                <a:hlinkClick r:id="rId4"/>
              </a:rPr>
              <a:t>https://wordpress.com/ (Links to an external site.)</a:t>
            </a:r>
            <a:r>
              <a:rPr lang="en-US" sz="2400"/>
              <a:t> 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/>
              <a:t>UF Program Examples</a:t>
            </a:r>
          </a:p>
          <a:p>
            <a:pPr marL="0" indent="0">
              <a:buNone/>
            </a:pPr>
            <a:r>
              <a:rPr lang="en-US" sz="2400">
                <a:hlinkClick r:id="rId5"/>
              </a:rPr>
              <a:t>https://internationalcenter.ufl.edu/global-learning/international-scholars-program/requirements/eportfolios</a:t>
            </a:r>
            <a:r>
              <a:rPr lang="en-US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531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Picture 4" descr="A hand holding a pen and shading circles on a sheet">
            <a:extLst>
              <a:ext uri="{FF2B5EF4-FFF2-40B4-BE49-F238E27FC236}">
                <a16:creationId xmlns:a16="http://schemas.microsoft.com/office/drawing/2014/main" id="{C2FD91C3-0DB0-0688-3E16-6B3226374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14" r="17143"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3320-4807-D812-C8C3-43C6EA6E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US" dirty="0"/>
              <a:t>What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4E88-FA26-EC58-345C-29B9A65D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581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- “About You”-Professional mission statement  </a:t>
            </a:r>
            <a:br>
              <a:rPr lang="en-US" sz="2400" dirty="0"/>
            </a:br>
            <a:r>
              <a:rPr lang="en-US" sz="2400" dirty="0"/>
              <a:t>-Resumé targeted to specific job sectors and industries</a:t>
            </a:r>
            <a:br>
              <a:rPr lang="en-US" sz="2400" dirty="0"/>
            </a:br>
            <a:r>
              <a:rPr lang="en-US" sz="2400" dirty="0"/>
              <a:t>-Lists of skills and marketable qualities</a:t>
            </a:r>
            <a:br>
              <a:rPr lang="en-US" sz="2400" dirty="0"/>
            </a:br>
            <a:r>
              <a:rPr lang="en-US" sz="2400" dirty="0"/>
              <a:t>-Work experience and accomplishments - study abroad, internships, volunteer community service</a:t>
            </a:r>
            <a:br>
              <a:rPr lang="en-US" sz="2400" dirty="0"/>
            </a:br>
            <a:r>
              <a:rPr lang="en-US" sz="2400" i="1" dirty="0"/>
              <a:t>-</a:t>
            </a:r>
            <a:r>
              <a:rPr lang="en-US" sz="2400" dirty="0"/>
              <a:t>Letters of recommendation, awards, certifications, references and testimonials</a:t>
            </a:r>
          </a:p>
          <a:p>
            <a:pPr marL="0" indent="0">
              <a:buNone/>
            </a:pPr>
            <a:r>
              <a:rPr lang="en-US" sz="2400" dirty="0"/>
              <a:t>-Optional page with any project work worth sharing with future employer/interviewer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32FCC5-7728-9397-CB29-807FE9101BD0}"/>
              </a:ext>
            </a:extLst>
          </p:cNvPr>
          <p:cNvSpPr txBox="1"/>
          <p:nvPr/>
        </p:nvSpPr>
        <p:spPr>
          <a:xfrm>
            <a:off x="344773" y="6450013"/>
            <a:ext cx="10193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Hass (2016). </a:t>
            </a:r>
            <a:r>
              <a:rPr lang="en-US" b="1" dirty="0">
                <a:hlinkClick r:id="rId3"/>
              </a:rPr>
              <a:t>https://blog.gettinghired.com/2016/9/your-eportfolio-essential-job-marketing-tool</a:t>
            </a:r>
            <a:r>
              <a:rPr lang="en-US" b="1" dirty="0"/>
              <a:t> </a:t>
            </a:r>
          </a:p>
          <a:p>
            <a:r>
              <a:rPr lang="en-US" b="1" dirty="0"/>
              <a:t>The role of e-portfolios in supporting productive learning  </a:t>
            </a:r>
            <a:r>
              <a:rPr lang="en-US" b="1" dirty="0">
                <a:hlinkClick r:id="rId4"/>
              </a:rPr>
              <a:t>https://doi.org/10.1111/bjet.12316</a:t>
            </a:r>
            <a:r>
              <a:rPr lang="en-US" b="1" dirty="0"/>
              <a:t>  </a:t>
            </a:r>
            <a:r>
              <a:rPr lang="en-US" dirty="0">
                <a:hlinkClick r:id="rId5"/>
              </a:rPr>
              <a:t>Min Yang</a:t>
            </a:r>
            <a:r>
              <a:rPr lang="en-US" dirty="0"/>
              <a:t>, </a:t>
            </a:r>
            <a:r>
              <a:rPr lang="en-US" dirty="0">
                <a:hlinkClick r:id="rId6"/>
              </a:rPr>
              <a:t>Mui Tai</a:t>
            </a:r>
            <a:r>
              <a:rPr lang="en-US" dirty="0"/>
              <a:t>, </a:t>
            </a:r>
            <a:r>
              <a:rPr lang="en-US" dirty="0">
                <a:hlinkClick r:id="rId7"/>
              </a:rPr>
              <a:t>Cher Ping 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5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03BD9-3C28-E802-36D7-2F4D8F83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Elevator Pitch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6EC24-D77F-E9F1-E608-069EB1C9F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What is it? </a:t>
            </a:r>
          </a:p>
          <a:p>
            <a:r>
              <a:rPr lang="en-US" dirty="0"/>
              <a:t>What value does it have?  </a:t>
            </a:r>
          </a:p>
          <a:p>
            <a:r>
              <a:rPr lang="en-US" dirty="0"/>
              <a:t>How to do one, what to include? </a:t>
            </a:r>
            <a:r>
              <a:rPr lang="en-US" dirty="0">
                <a:hlinkClick r:id="rId2"/>
              </a:rPr>
              <a:t>https://www.kent.edu/career/your-one-minute-elevator-pitch</a:t>
            </a:r>
            <a:r>
              <a:rPr lang="en-US" dirty="0"/>
              <a:t> </a:t>
            </a:r>
          </a:p>
          <a:p>
            <a:r>
              <a:rPr lang="en-US" dirty="0"/>
              <a:t>Which technology tool to use?  </a:t>
            </a:r>
          </a:p>
          <a:p>
            <a:pPr lvl="1"/>
            <a:r>
              <a:rPr lang="en-US" dirty="0"/>
              <a:t>FLIP  (students can comment on each other)</a:t>
            </a:r>
          </a:p>
          <a:p>
            <a:pPr lvl="1"/>
            <a:r>
              <a:rPr lang="en-US" dirty="0"/>
              <a:t>Personal phone video</a:t>
            </a:r>
          </a:p>
          <a:p>
            <a:pPr lvl="1"/>
            <a:r>
              <a:rPr lang="en-US" dirty="0"/>
              <a:t>Voice Thread (written/verbal, students can comment)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70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020887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F0CACD-C3AD-33EE-6069-EED41C8D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209086"/>
            <a:ext cx="3876848" cy="4064925"/>
          </a:xfrm>
        </p:spPr>
        <p:txBody>
          <a:bodyPr anchor="ctr">
            <a:normAutofit/>
          </a:bodyPr>
          <a:lstStyle/>
          <a:p>
            <a:r>
              <a:rPr lang="en-US" sz="5000" dirty="0"/>
              <a:t>Instructor Professional Development Ideas at LSP Events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569464"/>
            <a:ext cx="242107" cy="1340860"/>
            <a:chOff x="56167" y="2761488"/>
            <a:chExt cx="242107" cy="134086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0E8672-FD66-64F7-F42F-7D90DE1F7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6807681"/>
              </p:ext>
            </p:extLst>
          </p:nvPr>
        </p:nvGraphicFramePr>
        <p:xfrm>
          <a:off x="5614416" y="457200"/>
          <a:ext cx="6117336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689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B9BE8-FF93-BF8A-B0EC-526787C2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Past Industry Sessions/Workshops for Language Instructors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6E6E2-C1B9-D856-B107-14938F974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 fontScale="85000" lnSpcReduction="20000"/>
          </a:bodyPr>
          <a:lstStyle/>
          <a:p>
            <a:pPr marL="0" indent="0" fontAlgn="base">
              <a:buNone/>
            </a:pPr>
            <a:r>
              <a:rPr lang="en-US" sz="2100" b="1" dirty="0"/>
              <a:t>American Association of Teachers of Spanish and Portuguese (AATSP) Annual Conference</a:t>
            </a:r>
            <a:endParaRPr lang="en-US" sz="2100" b="1" u="sng" dirty="0"/>
          </a:p>
          <a:p>
            <a:pPr lvl="0" fontAlgn="base"/>
            <a:r>
              <a:rPr lang="en-US" sz="2100" u="sng" dirty="0"/>
              <a:t>Spanish for Careers in the U.S. Context. </a:t>
            </a:r>
            <a:r>
              <a:rPr lang="en-US" sz="2100" dirty="0"/>
              <a:t> Full day Workshop and site visit </a:t>
            </a:r>
            <a:r>
              <a:rPr lang="en-US" sz="2100" i="1" dirty="0"/>
              <a:t>to Latino marketing </a:t>
            </a:r>
            <a:r>
              <a:rPr lang="en-US" sz="2100" dirty="0"/>
              <a:t>firm-Hispanidad. (2015)</a:t>
            </a:r>
          </a:p>
          <a:p>
            <a:pPr fontAlgn="base"/>
            <a:r>
              <a:rPr lang="en-US" sz="2100" u="sng" dirty="0"/>
              <a:t>Panama:  The Crossroads of the Americas</a:t>
            </a:r>
            <a:r>
              <a:rPr lang="en-US" sz="2100" dirty="0"/>
              <a:t>. Full day Workshop with visits to </a:t>
            </a:r>
            <a:r>
              <a:rPr lang="en-US" sz="2100" i="1" dirty="0"/>
              <a:t>AmCham Panama and DELL-Panama</a:t>
            </a:r>
            <a:r>
              <a:rPr lang="en-US" sz="2100" dirty="0"/>
              <a:t>. </a:t>
            </a:r>
          </a:p>
          <a:p>
            <a:pPr marL="0" indent="0" fontAlgn="base">
              <a:buNone/>
            </a:pPr>
            <a:r>
              <a:rPr lang="en-US" sz="2100" b="1" dirty="0"/>
              <a:t>Foreign Language Association(FFLA) Annual Conference</a:t>
            </a:r>
            <a:endParaRPr lang="en-US" sz="2100" dirty="0"/>
          </a:p>
          <a:p>
            <a:pPr lvl="0" fontAlgn="base"/>
            <a:r>
              <a:rPr lang="en-US" sz="2100" u="sng" dirty="0"/>
              <a:t>Meeting Industry Needs in the Global Workplace.</a:t>
            </a:r>
            <a:r>
              <a:rPr lang="en-US" sz="2100" dirty="0"/>
              <a:t>  </a:t>
            </a:r>
            <a:r>
              <a:rPr lang="en-US" sz="2100" i="1" dirty="0"/>
              <a:t>Industry expert panel</a:t>
            </a:r>
            <a:r>
              <a:rPr lang="en-US" sz="2100" dirty="0"/>
              <a:t>. (2014)</a:t>
            </a:r>
          </a:p>
          <a:p>
            <a:pPr fontAlgn="base"/>
            <a:r>
              <a:rPr lang="en-US" sz="2100" dirty="0"/>
              <a:t>Trade &amp; Logistics Workshops with site visits to </a:t>
            </a:r>
            <a:r>
              <a:rPr lang="en-US" sz="2100" i="1" dirty="0"/>
              <a:t>Jacksonville Port </a:t>
            </a:r>
            <a:r>
              <a:rPr lang="en-US" sz="2100" dirty="0"/>
              <a:t>(2013) and </a:t>
            </a:r>
            <a:r>
              <a:rPr lang="en-US" sz="2100" i="1" dirty="0"/>
              <a:t>Tampa Port </a:t>
            </a:r>
            <a:r>
              <a:rPr lang="en-US" sz="2100" dirty="0"/>
              <a:t>(2017)</a:t>
            </a:r>
          </a:p>
          <a:p>
            <a:pPr fontAlgn="base"/>
            <a:r>
              <a:rPr lang="en-US" sz="2100" dirty="0"/>
              <a:t> Site Visit to </a:t>
            </a:r>
            <a:r>
              <a:rPr lang="en-US" sz="2100" i="1" dirty="0"/>
              <a:t>NASA</a:t>
            </a:r>
            <a:r>
              <a:rPr lang="en-US" sz="2100" dirty="0"/>
              <a:t> (2012)</a:t>
            </a:r>
          </a:p>
          <a:p>
            <a:pPr lvl="0" fontAlgn="base"/>
            <a:endParaRPr lang="en-US" sz="2100" dirty="0"/>
          </a:p>
          <a:p>
            <a:pPr marL="0" indent="0">
              <a:buNone/>
            </a:pPr>
            <a:r>
              <a:rPr lang="en-US" sz="2100" dirty="0">
                <a:hlinkClick r:id="rId2"/>
              </a:rPr>
              <a:t>https://www.youtube.com/playlist?list=PLylrmGqeIordhEBilIFOV2iva2uSc7sfq</a:t>
            </a:r>
            <a:r>
              <a:rPr lang="en-US" sz="21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0318C7-7132-1EC7-DF6D-186B0622B5EA}"/>
              </a:ext>
            </a:extLst>
          </p:cNvPr>
          <p:cNvSpPr txBox="1"/>
          <p:nvPr/>
        </p:nvSpPr>
        <p:spPr>
          <a:xfrm>
            <a:off x="6096000" y="6399078"/>
            <a:ext cx="2593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*Student site visits</a:t>
            </a:r>
          </a:p>
        </p:txBody>
      </p:sp>
    </p:spTree>
    <p:extLst>
      <p:ext uri="{BB962C8B-B14F-4D97-AF65-F5344CB8AC3E}">
        <p14:creationId xmlns:p14="http://schemas.microsoft.com/office/powerpoint/2010/main" val="116513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82A8-7794-E93C-318F-551679FE9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Content Placeholder 16" descr="A group of people sitting at a table with food and drinks&#10;&#10;Description automatically generated with medium confidence">
            <a:extLst>
              <a:ext uri="{FF2B5EF4-FFF2-40B4-BE49-F238E27FC236}">
                <a16:creationId xmlns:a16="http://schemas.microsoft.com/office/drawing/2014/main" id="{3ACFED56-16DE-2FFC-EF0C-FC3C9ED8C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2677" y="3673297"/>
            <a:ext cx="2304983" cy="3264568"/>
          </a:xfr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8D90F48-7F09-1980-73FB-59A87369B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868" y="4314343"/>
            <a:ext cx="6238826" cy="2363663"/>
          </a:xfrm>
          <a:prstGeom prst="rect">
            <a:avLst/>
          </a:prstGeom>
        </p:spPr>
      </p:pic>
      <p:pic>
        <p:nvPicPr>
          <p:cNvPr id="21" name="Picture 2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17DD006-6856-6AAF-0C60-27E28340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78" y="599219"/>
            <a:ext cx="4954944" cy="2769884"/>
          </a:xfrm>
          <a:prstGeom prst="rect">
            <a:avLst/>
          </a:prstGeom>
        </p:spPr>
      </p:pic>
      <p:pic>
        <p:nvPicPr>
          <p:cNvPr id="23" name="Picture 2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B675774-3738-F71E-0F08-E4CAA3D034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7544" y="167373"/>
            <a:ext cx="3805655" cy="2975850"/>
          </a:xfrm>
          <a:prstGeom prst="rect">
            <a:avLst/>
          </a:prstGeom>
        </p:spPr>
      </p:pic>
      <p:pic>
        <p:nvPicPr>
          <p:cNvPr id="25" name="Picture 24" descr="A group of people posing for a photo in front of a building&#10;&#10;Description automatically generated">
            <a:extLst>
              <a:ext uri="{FF2B5EF4-FFF2-40B4-BE49-F238E27FC236}">
                <a16:creationId xmlns:a16="http://schemas.microsoft.com/office/drawing/2014/main" id="{CB0571F2-DEA0-8223-D1B6-BAEF50DECF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309" y="1984161"/>
            <a:ext cx="4391010" cy="321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EC0B3F-30A3-6AED-FBC2-C100A780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en-US" sz="8000"/>
              <a:t>Overview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2A666D-6E5C-9EB6-AF15-5A6ED1CEC4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348777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9918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ABF84-DBE1-80BC-C59B-C6617CFA5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Eastern European Studies National Resource Centers in the U.S.</a:t>
            </a:r>
          </a:p>
        </p:txBody>
      </p:sp>
      <p:pic>
        <p:nvPicPr>
          <p:cNvPr id="6" name="Content Placeholder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1B00A7D9-2AE5-665C-B429-5D2CC5FC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935" y="2458384"/>
            <a:ext cx="2497696" cy="35671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640B9E-4E55-DBBF-6938-6422C7409561}"/>
              </a:ext>
            </a:extLst>
          </p:cNvPr>
          <p:cNvSpPr txBox="1"/>
          <p:nvPr/>
        </p:nvSpPr>
        <p:spPr>
          <a:xfrm>
            <a:off x="400198" y="6124056"/>
            <a:ext cx="4210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>
                <a:hlinkClick r:id="rId3"/>
              </a:rPr>
              <a:t>https://tinyurl.com/ake6nkdk</a:t>
            </a:r>
            <a:r>
              <a:rPr lang="en-US" sz="2400" b="1" dirty="0"/>
              <a:t>  </a:t>
            </a: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BCA8A249-D854-A473-A948-2DC7C7949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3573" y="2122195"/>
            <a:ext cx="7772400" cy="4239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E58A37-1A05-AD56-E659-29C5C87122B1}"/>
              </a:ext>
            </a:extLst>
          </p:cNvPr>
          <p:cNvSpPr txBox="1"/>
          <p:nvPr/>
        </p:nvSpPr>
        <p:spPr>
          <a:xfrm>
            <a:off x="5388428" y="6358853"/>
            <a:ext cx="659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Dana </a:t>
            </a:r>
            <a:r>
              <a:rPr lang="en-US" dirty="0" err="1"/>
              <a:t>Sapatoru</a:t>
            </a:r>
            <a:r>
              <a:rPr lang="en-US" dirty="0"/>
              <a:t>, USDOE Program Officer </a:t>
            </a:r>
            <a:r>
              <a:rPr lang="en-US" dirty="0">
                <a:hlinkClick r:id="rId5"/>
              </a:rPr>
              <a:t>-Dana.Sapatoru@ed.gov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4634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EB31-63B5-484C-37FB-ACFE1ACE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Centers for International Business Education &amp; Research (CIBER)- Global Teach Ag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138A61-E07B-8DD2-EEE6-658DE38ABF8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413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DB8B88-297B-EC7D-CBEC-103CD1C9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018" y="-580652"/>
            <a:ext cx="5561938" cy="4775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Thoughts</a:t>
            </a:r>
            <a:r>
              <a:rPr lang="en-US" sz="4200" dirty="0"/>
              <a:t>/</a:t>
            </a:r>
            <a:r>
              <a:rPr lang="en-US" sz="4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Comments? What might work in your region/context?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A2B98F-0F8E-A5BA-EDE8-A4F0F5393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031" y="4315330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do you connect your students to employers and future jobs?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3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1CEA4B2F-3B8B-B41A-FD08-745E23379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6" r="2107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4CC9EC-6505-F7DA-1FDE-EEA4E3DD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3C29A-C7D5-8C37-4FCC-1E910C03E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linkClick r:id="rId3"/>
              </a:rPr>
              <a:t>mrisner@latam.ufl.edu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en-US" sz="2000"/>
              <a:t>@langforcareers</a:t>
            </a:r>
          </a:p>
          <a:p>
            <a:pPr marL="0" indent="0">
              <a:buNone/>
            </a:pPr>
            <a:r>
              <a:rPr lang="en-US" sz="2000">
                <a:hlinkClick r:id="rId4"/>
              </a:rPr>
              <a:t>www.nble.org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218867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D76B43-3AC3-34A2-E807-158B308DA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Authentic/ real-world learning…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7195F-9196-3ADB-9E63-5279DF4E9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414" y="1730926"/>
            <a:ext cx="5536397" cy="393528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i="1" dirty="0"/>
              <a:t>Preparing Students for  Employability in the Global Workplace…</a:t>
            </a:r>
          </a:p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/>
              <a:t>APPLYING what is learned in the classroom in the real-world…</a:t>
            </a:r>
          </a:p>
          <a:p>
            <a:pPr marL="0" indent="0">
              <a:buNone/>
            </a:pPr>
            <a:endParaRPr lang="en-US" sz="4000" b="1" i="1" dirty="0"/>
          </a:p>
          <a:p>
            <a:pPr marL="0" indent="0">
              <a:buNone/>
            </a:pPr>
            <a:r>
              <a:rPr lang="en-US" sz="4000" b="1" i="1" dirty="0"/>
              <a:t>Where will multilingualism take you?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215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977" name="Rectangle 8397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F6F8705-788E-1792-A490-D9DF309F3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altLang="en-US" sz="5400" dirty="0"/>
              <a:t>Why?</a:t>
            </a:r>
          </a:p>
        </p:txBody>
      </p:sp>
      <p:sp>
        <p:nvSpPr>
          <p:cNvPr id="8397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3973" name="Rectangle 3">
            <a:extLst>
              <a:ext uri="{FF2B5EF4-FFF2-40B4-BE49-F238E27FC236}">
                <a16:creationId xmlns:a16="http://schemas.microsoft.com/office/drawing/2014/main" id="{DEF89A45-0AFD-F2D0-E0AE-6E1B9EA63B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13857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E5A632B-B15A-489E-8337-BC0F40DBC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6E895C8D-1379-40B8-8B1B-B6F5AEAF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C46508-B8D8-6AC7-F540-1389203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Academic Partners at Your Institution</a:t>
            </a:r>
          </a:p>
        </p:txBody>
      </p:sp>
      <p:sp>
        <p:nvSpPr>
          <p:cNvPr id="32" name="Rectangle: Rounded Corners 27">
            <a:extLst>
              <a:ext uri="{FF2B5EF4-FFF2-40B4-BE49-F238E27FC236}">
                <a16:creationId xmlns:a16="http://schemas.microsoft.com/office/drawing/2014/main" id="{651547D7-AD18-407B-A5F4-F8225B5D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66CB2CD-5CF0-F2DC-CF10-900262CC1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105247"/>
              </p:ext>
            </p:extLst>
          </p:nvPr>
        </p:nvGraphicFramePr>
        <p:xfrm>
          <a:off x="4763911" y="609600"/>
          <a:ext cx="6735443" cy="556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A219BD-E553-4ADF-D728-C3A8E2485517}"/>
              </a:ext>
            </a:extLst>
          </p:cNvPr>
          <p:cNvSpPr txBox="1"/>
          <p:nvPr/>
        </p:nvSpPr>
        <p:spPr>
          <a:xfrm>
            <a:off x="692646" y="4998980"/>
            <a:ext cx="3653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CLIL-connections</a:t>
            </a:r>
          </a:p>
        </p:txBody>
      </p:sp>
    </p:spTree>
    <p:extLst>
      <p:ext uri="{BB962C8B-B14F-4D97-AF65-F5344CB8AC3E}">
        <p14:creationId xmlns:p14="http://schemas.microsoft.com/office/powerpoint/2010/main" val="681848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74" name="Rectangle 70663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CA03C34B-C249-7CE2-A8BC-0DA5AB496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altLang="en-US" sz="4100" dirty="0">
                <a:solidFill>
                  <a:srgbClr val="FFFFFF"/>
                </a:solidFill>
              </a:rPr>
              <a:t>Identifying Potential Global Industry Collaborators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C94A4FF5-2A16-DE3B-EB9B-527D317DB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818" y="640081"/>
            <a:ext cx="6848715" cy="3224347"/>
          </a:xfrm>
        </p:spPr>
        <p:txBody>
          <a:bodyPr anchor="ctr">
            <a:normAutofit fontScale="47500" lnSpcReduction="20000"/>
          </a:bodyPr>
          <a:lstStyle/>
          <a:p>
            <a:pPr>
              <a:buFontTx/>
              <a:buNone/>
            </a:pPr>
            <a:endParaRPr lang="en-US" altLang="en-US" sz="2400" dirty="0"/>
          </a:p>
          <a:p>
            <a:r>
              <a:rPr lang="en-US" altLang="en-US" sz="5900" dirty="0"/>
              <a:t>Bi-National Chambers/Industry Organizations:  </a:t>
            </a:r>
          </a:p>
          <a:p>
            <a:pPr marL="0" indent="0">
              <a:buNone/>
            </a:pPr>
            <a:r>
              <a:rPr lang="en-US" altLang="en-US" sz="3600" dirty="0">
                <a:hlinkClick r:id="rId2"/>
              </a:rPr>
              <a:t>https://www.ccfs.rs/</a:t>
            </a:r>
            <a:r>
              <a:rPr lang="en-US" altLang="en-US" sz="3600" dirty="0"/>
              <a:t>  France/Serbia-Belgrade: in French or Serbian</a:t>
            </a:r>
          </a:p>
          <a:p>
            <a:pPr marL="0" indent="0">
              <a:buNone/>
            </a:pPr>
            <a:r>
              <a:rPr lang="en-US" altLang="en-US" sz="3600" dirty="0">
                <a:hlinkClick r:id="rId3"/>
              </a:rPr>
              <a:t>https://www.sscc.rs/</a:t>
            </a:r>
            <a:r>
              <a:rPr lang="en-US" altLang="en-US" sz="3600" dirty="0"/>
              <a:t> Switzerland/Serbia-Belgrade: in English</a:t>
            </a:r>
          </a:p>
          <a:p>
            <a:pPr marL="0" indent="0">
              <a:buNone/>
            </a:pPr>
            <a:r>
              <a:rPr lang="en-US" sz="3600" i="1" dirty="0"/>
              <a:t>“industry clusters have developed in Switzerland, such as life sciences, chemicals and pharmaceuticals, luxury watch industry, medical and environmental technology, machinery, electrical engineering and metals industry (MEM).”</a:t>
            </a:r>
          </a:p>
          <a:p>
            <a:pPr marL="0" indent="0">
              <a:buNone/>
            </a:pPr>
            <a:r>
              <a:rPr lang="en-US" altLang="en-US" sz="3600" dirty="0">
                <a:hlinkClick r:id="rId4"/>
              </a:rPr>
              <a:t>http://ascconline.com.au/</a:t>
            </a:r>
            <a:r>
              <a:rPr lang="en-US" altLang="en-US" sz="3600" dirty="0"/>
              <a:t>  Australia/Serbia-Melbourne: in English</a:t>
            </a:r>
          </a:p>
          <a:p>
            <a:r>
              <a:rPr lang="en-US" altLang="en-US" sz="3600" dirty="0"/>
              <a:t>U.S. Commercial Service</a:t>
            </a:r>
          </a:p>
          <a:p>
            <a:pPr marL="0" indent="0">
              <a:buNone/>
            </a:pPr>
            <a:r>
              <a:rPr lang="en-US" altLang="en-US" sz="1100" dirty="0"/>
              <a:t> </a:t>
            </a:r>
          </a:p>
          <a:p>
            <a:endParaRPr lang="en-US" altLang="en-US" sz="1100" dirty="0"/>
          </a:p>
        </p:txBody>
      </p:sp>
      <p:pic>
        <p:nvPicPr>
          <p:cNvPr id="3" name="Picture 2" descr="Company name&#10;&#10;Description automatically generated with low confidence">
            <a:extLst>
              <a:ext uri="{FF2B5EF4-FFF2-40B4-BE49-F238E27FC236}">
                <a16:creationId xmlns:a16="http://schemas.microsoft.com/office/drawing/2014/main" id="{54EC9A5A-F3EC-710A-8C2F-D2ED9D7DF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972" y="4126086"/>
            <a:ext cx="5289247" cy="16528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rmAutofit fontScale="90000"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300"/>
            </a:pPr>
            <a:r>
              <a:rPr lang="en" sz="3200" b="1" dirty="0">
                <a:latin typeface="Franklin Gothic"/>
                <a:ea typeface="Franklin Gothic"/>
                <a:cs typeface="Franklin Gothic"/>
                <a:sym typeface="Franklin Gothic"/>
              </a:rPr>
              <a:t>ALC Bridge (US)- Connecting Educators &amp; Employers through Language Industry Associations</a:t>
            </a:r>
            <a:br>
              <a:rPr lang="en" sz="3067" b="1" dirty="0"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n" sz="3067" dirty="0">
                <a:latin typeface="Franklin Gothic"/>
                <a:ea typeface="Franklin Gothic"/>
                <a:cs typeface="Franklin Gothic"/>
                <a:sym typeface="Franklin Gothic"/>
              </a:rPr>
              <a:t> </a:t>
            </a:r>
            <a:endParaRPr sz="3067" dirty="0"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88" name="Google Shape;888;p8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237061" indent="0">
              <a:lnSpc>
                <a:spcPct val="150000"/>
              </a:lnSpc>
              <a:spcBef>
                <a:spcPts val="1067"/>
              </a:spcBef>
              <a:buNone/>
            </a:pPr>
            <a:r>
              <a:rPr lang="en" sz="2133" dirty="0"/>
              <a:t> </a:t>
            </a:r>
            <a:endParaRPr sz="2133" dirty="0"/>
          </a:p>
        </p:txBody>
      </p:sp>
      <p:sp>
        <p:nvSpPr>
          <p:cNvPr id="889" name="Google Shape;889;p83"/>
          <p:cNvSpPr/>
          <p:nvPr/>
        </p:nvSpPr>
        <p:spPr>
          <a:xfrm>
            <a:off x="0" y="675928"/>
            <a:ext cx="128000" cy="7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83"/>
          <p:cNvSpPr/>
          <p:nvPr/>
        </p:nvSpPr>
        <p:spPr>
          <a:xfrm rot="5400000">
            <a:off x="2852800" y="3929733"/>
            <a:ext cx="75600" cy="5781200"/>
          </a:xfrm>
          <a:prstGeom prst="rect">
            <a:avLst/>
          </a:prstGeom>
          <a:solidFill>
            <a:srgbClr val="60D2DC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83"/>
          <p:cNvSpPr/>
          <p:nvPr/>
        </p:nvSpPr>
        <p:spPr>
          <a:xfrm rot="5400000">
            <a:off x="9270600" y="3936733"/>
            <a:ext cx="75600" cy="5767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2" name="Google Shape;892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85980" y="1649786"/>
            <a:ext cx="12192000" cy="2946821"/>
          </a:xfrm>
          <a:prstGeom prst="rect">
            <a:avLst/>
          </a:prstGeom>
          <a:noFill/>
          <a:ln>
            <a:noFill/>
          </a:ln>
        </p:spPr>
      </p:pic>
      <p:sp>
        <p:nvSpPr>
          <p:cNvPr id="893" name="Google Shape;893;p83"/>
          <p:cNvSpPr txBox="1"/>
          <p:nvPr/>
        </p:nvSpPr>
        <p:spPr>
          <a:xfrm>
            <a:off x="3582631" y="6137467"/>
            <a:ext cx="80260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2400" b="1" dirty="0">
                <a:latin typeface="Calibri"/>
                <a:ea typeface="Calibri"/>
                <a:cs typeface="Calibri"/>
                <a:sym typeface="Calibri"/>
              </a:rPr>
              <a:t>Focus on Translation/Interpretation/Localization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A2ABE2-F3BE-BB57-49CE-4645BA947AF7}"/>
              </a:ext>
            </a:extLst>
          </p:cNvPr>
          <p:cNvSpPr txBox="1"/>
          <p:nvPr/>
        </p:nvSpPr>
        <p:spPr>
          <a:xfrm>
            <a:off x="838200" y="5651292"/>
            <a:ext cx="3091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4"/>
              </a:rPr>
              <a:t>www.alcbridge.org</a:t>
            </a:r>
            <a:r>
              <a:rPr lang="en-US" sz="2800" dirty="0"/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C420D-7FED-65D0-36B8-EB0E9FCA7F3A}"/>
              </a:ext>
            </a:extLst>
          </p:cNvPr>
          <p:cNvSpPr txBox="1"/>
          <p:nvPr/>
        </p:nvSpPr>
        <p:spPr>
          <a:xfrm>
            <a:off x="6812134" y="4685022"/>
            <a:ext cx="3245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ALC Bridge-ELIA Exchange team </a:t>
            </a:r>
          </a:p>
          <a:p>
            <a:r>
              <a:rPr lang="en-US" dirty="0">
                <a:hlinkClick r:id="rId5"/>
              </a:rPr>
              <a:t>Indre@baltijosvertimai.eu 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https://elia-association.org/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974DCD-3E35-6C73-B0AB-9D0012F4B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Reaching out to Industry/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Student Choice &amp; Career Exploration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4055C-7EBE-BB55-F5F9-87D515186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/>
              <a:t>Students search binational/professional organizations of their interest</a:t>
            </a:r>
          </a:p>
          <a:p>
            <a:r>
              <a:rPr lang="en-US" dirty="0"/>
              <a:t>Students search global firms of interest/regional context</a:t>
            </a:r>
          </a:p>
          <a:p>
            <a:r>
              <a:rPr lang="en-US" dirty="0"/>
              <a:t>Faculty member explores possibilities of speakers (former students, local industry)</a:t>
            </a:r>
          </a:p>
          <a:p>
            <a:r>
              <a:rPr lang="en-US" dirty="0"/>
              <a:t>Students interview a global executive in their field of interest, reflection report </a:t>
            </a:r>
          </a:p>
          <a:p>
            <a:r>
              <a:rPr lang="en-US" dirty="0"/>
              <a:t>Consulting project possibilities for student teams</a:t>
            </a:r>
          </a:p>
          <a:p>
            <a:r>
              <a:rPr lang="en-US" dirty="0"/>
              <a:t>Identify industry journals for relevant articles/global leadership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9363F-F779-D3D4-07B8-C3C4D5A97EFA}"/>
              </a:ext>
            </a:extLst>
          </p:cNvPr>
          <p:cNvSpPr txBox="1"/>
          <p:nvPr/>
        </p:nvSpPr>
        <p:spPr>
          <a:xfrm>
            <a:off x="2053389" y="6176963"/>
            <a:ext cx="5805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hlinkClick r:id="rId2"/>
              </a:rPr>
              <a:t>https://www.census.gov/foreign-trade/balance/c4801.html</a:t>
            </a:r>
            <a:r>
              <a:rPr lang="en-US" i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229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DB021-13D8-A2EA-6D86-AB7BB2A09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Centers for International Business Education &amp; Research (CIBER)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BA083-9CDE-28A7-2083-FDEB0419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lvl="0"/>
            <a:endParaRPr lang="en-US" dirty="0">
              <a:hlinkClick r:id="rId2"/>
            </a:endParaRPr>
          </a:p>
          <a:p>
            <a:pPr lvl="0"/>
            <a:r>
              <a:rPr lang="en-US" dirty="0">
                <a:hlinkClick r:id="rId2"/>
              </a:rPr>
              <a:t>https://us-ciberweb.org/</a:t>
            </a:r>
          </a:p>
          <a:p>
            <a:pPr lvl="0"/>
            <a:r>
              <a:rPr lang="en-US" dirty="0">
                <a:hlinkClick r:id="rId2"/>
              </a:rPr>
              <a:t>https://us-ciberweb.org/gsu-international-business-webinar-series/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>
                <a:hlinkClick r:id="rId3"/>
              </a:rPr>
              <a:t>https://globaledge.msu.edu/</a:t>
            </a:r>
            <a:r>
              <a:rPr lang="en-US" dirty="0"/>
              <a:t> </a:t>
            </a:r>
          </a:p>
          <a:p>
            <a:pPr lvl="0"/>
            <a:r>
              <a:rPr lang="en-US" dirty="0">
                <a:hlinkClick r:id="rId4"/>
              </a:rPr>
              <a:t>https://globaledge.msu.edu/countries/slovakia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Block Arc 3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70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9705</TotalTime>
  <Words>1340</Words>
  <Application>Microsoft Office PowerPoint</Application>
  <PresentationFormat>Widescreen</PresentationFormat>
  <Paragraphs>150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Franklin Gothic</vt:lpstr>
      <vt:lpstr>Office Theme</vt:lpstr>
      <vt:lpstr>Building Ties between the Academic Community and Industry</vt:lpstr>
      <vt:lpstr>Overview</vt:lpstr>
      <vt:lpstr>Authentic/ real-world learning…</vt:lpstr>
      <vt:lpstr>Why?</vt:lpstr>
      <vt:lpstr>Academic Partners at Your Institution</vt:lpstr>
      <vt:lpstr>Identifying Potential Global Industry Collaborators</vt:lpstr>
      <vt:lpstr>ALC Bridge (US)- Connecting Educators &amp; Employers through Language Industry Associations  </vt:lpstr>
      <vt:lpstr>Reaching out to Industry/ Student Choice &amp; Career Exploration</vt:lpstr>
      <vt:lpstr>Centers for International Business Education &amp; Research (CIBER)</vt:lpstr>
      <vt:lpstr>Potential Activities </vt:lpstr>
      <vt:lpstr>LinkedIn-Serbia/Macedonia https://napoleoncat.com/stats/ </vt:lpstr>
      <vt:lpstr>“LinkedIn” Around the World (Other similar platforms?)</vt:lpstr>
      <vt:lpstr>E-portfolios</vt:lpstr>
      <vt:lpstr>Possible Web Platforms/Examples</vt:lpstr>
      <vt:lpstr>What to Include</vt:lpstr>
      <vt:lpstr>Elevator Pitch</vt:lpstr>
      <vt:lpstr>Instructor Professional Development Ideas at LSP Events</vt:lpstr>
      <vt:lpstr>Past Industry Sessions/Workshops for Language Instructors</vt:lpstr>
      <vt:lpstr>PowerPoint Presentation</vt:lpstr>
      <vt:lpstr>Eastern European Studies National Resource Centers in the U.S.</vt:lpstr>
      <vt:lpstr>Centers for International Business Education &amp; Research (CIBER)- Global Teach Ag</vt:lpstr>
      <vt:lpstr>Thoughts/Comments? What might work in your region/context?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Ties between the Academic Community and Industry:  “U.S. Context in Other World Regions?” </dc:title>
  <dc:creator>Risner,Mary E</dc:creator>
  <cp:lastModifiedBy>Nadezda</cp:lastModifiedBy>
  <cp:revision>11</cp:revision>
  <dcterms:created xsi:type="dcterms:W3CDTF">2022-09-10T12:45:27Z</dcterms:created>
  <dcterms:modified xsi:type="dcterms:W3CDTF">2022-09-22T13:52:36Z</dcterms:modified>
</cp:coreProperties>
</file>