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92" r:id="rId2"/>
  </p:sldMasterIdLst>
  <p:notesMasterIdLst>
    <p:notesMasterId r:id="rId17"/>
  </p:notesMasterIdLst>
  <p:sldIdLst>
    <p:sldId id="256" r:id="rId3"/>
    <p:sldId id="277" r:id="rId4"/>
    <p:sldId id="265" r:id="rId5"/>
    <p:sldId id="312" r:id="rId6"/>
    <p:sldId id="257" r:id="rId7"/>
    <p:sldId id="307" r:id="rId8"/>
    <p:sldId id="308" r:id="rId9"/>
    <p:sldId id="309" r:id="rId10"/>
    <p:sldId id="258" r:id="rId11"/>
    <p:sldId id="310" r:id="rId12"/>
    <p:sldId id="313" r:id="rId13"/>
    <p:sldId id="311" r:id="rId14"/>
    <p:sldId id="262" r:id="rId15"/>
    <p:sldId id="269" r:id="rId16"/>
  </p:sldIdLst>
  <p:sldSz cx="9144000" cy="5143500" type="screen16x9"/>
  <p:notesSz cx="6858000" cy="9144000"/>
  <p:embeddedFontLst>
    <p:embeddedFont>
      <p:font typeface="Asap Condensed" panose="020B0604020202020204" charset="0"/>
      <p:regular r:id="rId18"/>
      <p:bold r:id="rId19"/>
      <p:italic r:id="rId20"/>
      <p:boldItalic r:id="rId21"/>
    </p:embeddedFont>
    <p:embeddedFont>
      <p:font typeface="Bebas Neue" panose="020B0604020202020204" charset="0"/>
      <p:regular r:id="rId22"/>
    </p:embeddedFont>
    <p:embeddedFont>
      <p:font typeface="Times" panose="020206030504050203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9B00A4-8140-4804-9D04-C4CBFF4C6D79}">
  <a:tblStyle styleId="{D49B00A4-8140-4804-9D04-C4CBFF4C6D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7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g13bbf523e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0" name="Google Shape;1570;g13bbf523e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13a6186f283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9" name="Google Shape;1719;g13a6186f283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357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13a6186f283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9" name="Google Shape;1719;g13a6186f283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836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13c87c0879e_0_17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13c87c0879e_0_17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977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g13c87c0879e_0_18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0" name="Google Shape;1710;g13c87c0879e_0_18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9113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g13c87c0879e_0_17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1" name="Google Shape;2121;g13c87c0879e_0_17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46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g13c87c0879e_0_17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7" name="Google Shape;1747;g13c87c0879e_0_17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99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g13c87c0879e_0_17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7" name="Google Shape;1747;g13c87c0879e_0_17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7834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13a6186f28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13a6186f28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13a6186f28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13a6186f283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927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13a6186f28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6" name="Google Shape;1646;g13a6186f28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6999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13a6186f28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13a6186f28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6506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13a6186f28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13a6186f28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0225" y="1361163"/>
            <a:ext cx="5200800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75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0225" y="3364077"/>
            <a:ext cx="52008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710225" y="2155929"/>
            <a:ext cx="5200800" cy="12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85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3"/>
          </p:nvPr>
        </p:nvSpPr>
        <p:spPr>
          <a:xfrm>
            <a:off x="2312350" y="649838"/>
            <a:ext cx="1047300" cy="1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 idx="4" hasCustomPrompt="1"/>
          </p:nvPr>
        </p:nvSpPr>
        <p:spPr>
          <a:xfrm>
            <a:off x="132600" y="2388568"/>
            <a:ext cx="4305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14" name="Google Shape;14;p2"/>
          <p:cNvGrpSpPr/>
          <p:nvPr/>
        </p:nvGrpSpPr>
        <p:grpSpPr>
          <a:xfrm>
            <a:off x="-13346" y="653600"/>
            <a:ext cx="6366146" cy="4708916"/>
            <a:chOff x="-13346" y="653600"/>
            <a:chExt cx="6366146" cy="4708916"/>
          </a:xfrm>
        </p:grpSpPr>
        <p:grpSp>
          <p:nvGrpSpPr>
            <p:cNvPr id="15" name="Google Shape;15;p2"/>
            <p:cNvGrpSpPr/>
            <p:nvPr/>
          </p:nvGrpSpPr>
          <p:grpSpPr>
            <a:xfrm rot="5400000">
              <a:off x="2545025" y="1567867"/>
              <a:ext cx="1236278" cy="6353019"/>
              <a:chOff x="9999970" y="45296"/>
              <a:chExt cx="983280" cy="5052906"/>
            </a:xfrm>
          </p:grpSpPr>
          <p:sp>
            <p:nvSpPr>
              <p:cNvPr id="16" name="Google Shape;16;p2"/>
              <p:cNvSpPr/>
              <p:nvPr/>
            </p:nvSpPr>
            <p:spPr>
              <a:xfrm rot="5400000">
                <a:off x="10027062" y="1732223"/>
                <a:ext cx="928584" cy="980824"/>
              </a:xfrm>
              <a:custGeom>
                <a:avLst/>
                <a:gdLst/>
                <a:ahLst/>
                <a:cxnLst/>
                <a:rect l="l" t="t" r="r" b="b"/>
                <a:pathLst>
                  <a:path w="52544" h="55500" extrusionOk="0">
                    <a:moveTo>
                      <a:pt x="3083" y="1"/>
                    </a:moveTo>
                    <a:cubicBezTo>
                      <a:pt x="3079" y="1"/>
                      <a:pt x="3075" y="1"/>
                      <a:pt x="3071" y="1"/>
                    </a:cubicBezTo>
                    <a:cubicBezTo>
                      <a:pt x="2619" y="7"/>
                      <a:pt x="2167" y="9"/>
                      <a:pt x="1698" y="9"/>
                    </a:cubicBezTo>
                    <a:cubicBezTo>
                      <a:pt x="1163" y="9"/>
                      <a:pt x="605" y="7"/>
                      <a:pt x="1" y="7"/>
                    </a:cubicBezTo>
                    <a:cubicBezTo>
                      <a:pt x="196" y="273"/>
                      <a:pt x="275" y="400"/>
                      <a:pt x="371" y="510"/>
                    </a:cubicBezTo>
                    <a:cubicBezTo>
                      <a:pt x="3424" y="3953"/>
                      <a:pt x="6477" y="7392"/>
                      <a:pt x="9531" y="10831"/>
                    </a:cubicBezTo>
                    <a:cubicBezTo>
                      <a:pt x="15807" y="17902"/>
                      <a:pt x="22083" y="24974"/>
                      <a:pt x="28357" y="32045"/>
                    </a:cubicBezTo>
                    <a:cubicBezTo>
                      <a:pt x="34660" y="39160"/>
                      <a:pt x="40968" y="46268"/>
                      <a:pt x="47283" y="53374"/>
                    </a:cubicBezTo>
                    <a:cubicBezTo>
                      <a:pt x="48963" y="55264"/>
                      <a:pt x="49161" y="55473"/>
                      <a:pt x="50999" y="55473"/>
                    </a:cubicBezTo>
                    <a:cubicBezTo>
                      <a:pt x="51232" y="55473"/>
                      <a:pt x="51491" y="55469"/>
                      <a:pt x="51783" y="55466"/>
                    </a:cubicBezTo>
                    <a:cubicBezTo>
                      <a:pt x="51785" y="55466"/>
                      <a:pt x="51787" y="55466"/>
                      <a:pt x="51788" y="55466"/>
                    </a:cubicBezTo>
                    <a:cubicBezTo>
                      <a:pt x="51904" y="55466"/>
                      <a:pt x="52044" y="55500"/>
                      <a:pt x="52169" y="55500"/>
                    </a:cubicBezTo>
                    <a:cubicBezTo>
                      <a:pt x="52298" y="55500"/>
                      <a:pt x="52412" y="55463"/>
                      <a:pt x="52467" y="55315"/>
                    </a:cubicBezTo>
                    <a:cubicBezTo>
                      <a:pt x="52544" y="55101"/>
                      <a:pt x="52262" y="54929"/>
                      <a:pt x="52112" y="54763"/>
                    </a:cubicBezTo>
                    <a:cubicBezTo>
                      <a:pt x="49394" y="51745"/>
                      <a:pt x="46683" y="48721"/>
                      <a:pt x="43979" y="45689"/>
                    </a:cubicBezTo>
                    <a:cubicBezTo>
                      <a:pt x="40891" y="42213"/>
                      <a:pt x="37801" y="38737"/>
                      <a:pt x="34714" y="35258"/>
                    </a:cubicBezTo>
                    <a:cubicBezTo>
                      <a:pt x="28455" y="28206"/>
                      <a:pt x="22196" y="21154"/>
                      <a:pt x="15938" y="14103"/>
                    </a:cubicBezTo>
                    <a:cubicBezTo>
                      <a:pt x="11937" y="9590"/>
                      <a:pt x="7935" y="5080"/>
                      <a:pt x="3926" y="574"/>
                    </a:cubicBezTo>
                    <a:cubicBezTo>
                      <a:pt x="3699" y="318"/>
                      <a:pt x="3507" y="1"/>
                      <a:pt x="30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5400000">
                <a:off x="10025657" y="2406964"/>
                <a:ext cx="931076" cy="979269"/>
              </a:xfrm>
              <a:custGeom>
                <a:avLst/>
                <a:gdLst/>
                <a:ahLst/>
                <a:cxnLst/>
                <a:rect l="l" t="t" r="r" b="b"/>
                <a:pathLst>
                  <a:path w="52685" h="55412" extrusionOk="0">
                    <a:moveTo>
                      <a:pt x="1716" y="1"/>
                    </a:moveTo>
                    <a:cubicBezTo>
                      <a:pt x="1164" y="1"/>
                      <a:pt x="597" y="6"/>
                      <a:pt x="1" y="6"/>
                    </a:cubicBezTo>
                    <a:cubicBezTo>
                      <a:pt x="238" y="313"/>
                      <a:pt x="366" y="502"/>
                      <a:pt x="518" y="670"/>
                    </a:cubicBezTo>
                    <a:cubicBezTo>
                      <a:pt x="3708" y="4192"/>
                      <a:pt x="6819" y="7783"/>
                      <a:pt x="10017" y="11299"/>
                    </a:cubicBezTo>
                    <a:cubicBezTo>
                      <a:pt x="13921" y="15588"/>
                      <a:pt x="17731" y="19963"/>
                      <a:pt x="21581" y="24301"/>
                    </a:cubicBezTo>
                    <a:cubicBezTo>
                      <a:pt x="27432" y="30893"/>
                      <a:pt x="33282" y="37488"/>
                      <a:pt x="39133" y="44082"/>
                    </a:cubicBezTo>
                    <a:cubicBezTo>
                      <a:pt x="42300" y="47658"/>
                      <a:pt x="45473" y="51232"/>
                      <a:pt x="48649" y="54803"/>
                    </a:cubicBezTo>
                    <a:cubicBezTo>
                      <a:pt x="48879" y="55059"/>
                      <a:pt x="49064" y="55411"/>
                      <a:pt x="49487" y="55411"/>
                    </a:cubicBezTo>
                    <a:cubicBezTo>
                      <a:pt x="49817" y="55411"/>
                      <a:pt x="50147" y="55411"/>
                      <a:pt x="50485" y="55411"/>
                    </a:cubicBezTo>
                    <a:cubicBezTo>
                      <a:pt x="51162" y="55411"/>
                      <a:pt x="51873" y="55411"/>
                      <a:pt x="52685" y="55411"/>
                    </a:cubicBezTo>
                    <a:cubicBezTo>
                      <a:pt x="50965" y="53469"/>
                      <a:pt x="49408" y="51711"/>
                      <a:pt x="47850" y="49955"/>
                    </a:cubicBezTo>
                    <a:cubicBezTo>
                      <a:pt x="41302" y="42579"/>
                      <a:pt x="34754" y="35203"/>
                      <a:pt x="28204" y="27831"/>
                    </a:cubicBezTo>
                    <a:cubicBezTo>
                      <a:pt x="20095" y="18701"/>
                      <a:pt x="12041" y="9520"/>
                      <a:pt x="3835" y="477"/>
                    </a:cubicBezTo>
                    <a:cubicBezTo>
                      <a:pt x="3683" y="309"/>
                      <a:pt x="3509" y="33"/>
                      <a:pt x="3338" y="27"/>
                    </a:cubicBezTo>
                    <a:cubicBezTo>
                      <a:pt x="2803" y="6"/>
                      <a:pt x="2267" y="1"/>
                      <a:pt x="1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5400000">
                <a:off x="10027760" y="3465073"/>
                <a:ext cx="927771" cy="982891"/>
              </a:xfrm>
              <a:custGeom>
                <a:avLst/>
                <a:gdLst/>
                <a:ahLst/>
                <a:cxnLst/>
                <a:rect l="l" t="t" r="r" b="b"/>
                <a:pathLst>
                  <a:path w="52498" h="55617" extrusionOk="0">
                    <a:moveTo>
                      <a:pt x="2425" y="0"/>
                    </a:moveTo>
                    <a:cubicBezTo>
                      <a:pt x="2264" y="0"/>
                      <a:pt x="2094" y="25"/>
                      <a:pt x="1915" y="80"/>
                    </a:cubicBezTo>
                    <a:cubicBezTo>
                      <a:pt x="1566" y="80"/>
                      <a:pt x="1275" y="79"/>
                      <a:pt x="1008" y="79"/>
                    </a:cubicBezTo>
                    <a:cubicBezTo>
                      <a:pt x="807" y="79"/>
                      <a:pt x="621" y="79"/>
                      <a:pt x="435" y="82"/>
                    </a:cubicBezTo>
                    <a:cubicBezTo>
                      <a:pt x="16" y="84"/>
                      <a:pt x="0" y="263"/>
                      <a:pt x="242" y="539"/>
                    </a:cubicBezTo>
                    <a:cubicBezTo>
                      <a:pt x="713" y="1078"/>
                      <a:pt x="1182" y="1618"/>
                      <a:pt x="1662" y="2149"/>
                    </a:cubicBezTo>
                    <a:cubicBezTo>
                      <a:pt x="7388" y="8506"/>
                      <a:pt x="13023" y="14944"/>
                      <a:pt x="18749" y="21303"/>
                    </a:cubicBezTo>
                    <a:cubicBezTo>
                      <a:pt x="28420" y="32093"/>
                      <a:pt x="38035" y="42931"/>
                      <a:pt x="47593" y="53819"/>
                    </a:cubicBezTo>
                    <a:cubicBezTo>
                      <a:pt x="48561" y="54921"/>
                      <a:pt x="49508" y="55616"/>
                      <a:pt x="50818" y="55616"/>
                    </a:cubicBezTo>
                    <a:cubicBezTo>
                      <a:pt x="51051" y="55616"/>
                      <a:pt x="51296" y="55594"/>
                      <a:pt x="51555" y="55548"/>
                    </a:cubicBezTo>
                    <a:cubicBezTo>
                      <a:pt x="51586" y="55543"/>
                      <a:pt x="51618" y="55541"/>
                      <a:pt x="51649" y="55541"/>
                    </a:cubicBezTo>
                    <a:cubicBezTo>
                      <a:pt x="51704" y="55541"/>
                      <a:pt x="51758" y="55546"/>
                      <a:pt x="51812" y="55546"/>
                    </a:cubicBezTo>
                    <a:cubicBezTo>
                      <a:pt x="51829" y="55546"/>
                      <a:pt x="51846" y="55546"/>
                      <a:pt x="51862" y="55544"/>
                    </a:cubicBezTo>
                    <a:cubicBezTo>
                      <a:pt x="51877" y="55543"/>
                      <a:pt x="51893" y="55543"/>
                      <a:pt x="51908" y="55543"/>
                    </a:cubicBezTo>
                    <a:cubicBezTo>
                      <a:pt x="51977" y="55543"/>
                      <a:pt x="52052" y="55552"/>
                      <a:pt x="52122" y="55552"/>
                    </a:cubicBezTo>
                    <a:cubicBezTo>
                      <a:pt x="52221" y="55552"/>
                      <a:pt x="52311" y="55534"/>
                      <a:pt x="52364" y="55446"/>
                    </a:cubicBezTo>
                    <a:cubicBezTo>
                      <a:pt x="52497" y="55218"/>
                      <a:pt x="52256" y="55077"/>
                      <a:pt x="52132" y="54936"/>
                    </a:cubicBezTo>
                    <a:cubicBezTo>
                      <a:pt x="51239" y="53918"/>
                      <a:pt x="50336" y="52908"/>
                      <a:pt x="49432" y="51899"/>
                    </a:cubicBezTo>
                    <a:cubicBezTo>
                      <a:pt x="38953" y="40156"/>
                      <a:pt x="28611" y="28291"/>
                      <a:pt x="18033" y="16636"/>
                    </a:cubicBezTo>
                    <a:cubicBezTo>
                      <a:pt x="13430" y="11564"/>
                      <a:pt x="8913" y="6417"/>
                      <a:pt x="4397" y="1269"/>
                    </a:cubicBezTo>
                    <a:cubicBezTo>
                      <a:pt x="3781" y="567"/>
                      <a:pt x="3192" y="0"/>
                      <a:pt x="24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5400000">
                <a:off x="10025895" y="3045387"/>
                <a:ext cx="930086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629" h="55539" extrusionOk="0">
                    <a:moveTo>
                      <a:pt x="3126" y="1"/>
                    </a:moveTo>
                    <a:cubicBezTo>
                      <a:pt x="3125" y="1"/>
                      <a:pt x="3123" y="1"/>
                      <a:pt x="3122" y="1"/>
                    </a:cubicBezTo>
                    <a:cubicBezTo>
                      <a:pt x="2706" y="3"/>
                      <a:pt x="2291" y="4"/>
                      <a:pt x="1859" y="4"/>
                    </a:cubicBezTo>
                    <a:cubicBezTo>
                      <a:pt x="1283" y="4"/>
                      <a:pt x="677" y="3"/>
                      <a:pt x="1" y="3"/>
                    </a:cubicBezTo>
                    <a:cubicBezTo>
                      <a:pt x="346" y="414"/>
                      <a:pt x="549" y="669"/>
                      <a:pt x="765" y="914"/>
                    </a:cubicBezTo>
                    <a:cubicBezTo>
                      <a:pt x="7180" y="8170"/>
                      <a:pt x="13612" y="15413"/>
                      <a:pt x="20064" y="22640"/>
                    </a:cubicBezTo>
                    <a:cubicBezTo>
                      <a:pt x="27704" y="31201"/>
                      <a:pt x="35216" y="39876"/>
                      <a:pt x="42978" y="48329"/>
                    </a:cubicBezTo>
                    <a:cubicBezTo>
                      <a:pt x="44585" y="50079"/>
                      <a:pt x="46241" y="51802"/>
                      <a:pt x="47681" y="53684"/>
                    </a:cubicBezTo>
                    <a:cubicBezTo>
                      <a:pt x="48600" y="54886"/>
                      <a:pt x="49623" y="55538"/>
                      <a:pt x="50968" y="55538"/>
                    </a:cubicBezTo>
                    <a:cubicBezTo>
                      <a:pt x="51227" y="55538"/>
                      <a:pt x="51496" y="55514"/>
                      <a:pt x="51780" y="55465"/>
                    </a:cubicBezTo>
                    <a:cubicBezTo>
                      <a:pt x="51808" y="55461"/>
                      <a:pt x="51837" y="55459"/>
                      <a:pt x="51867" y="55459"/>
                    </a:cubicBezTo>
                    <a:cubicBezTo>
                      <a:pt x="51989" y="55459"/>
                      <a:pt x="52124" y="55490"/>
                      <a:pt x="52244" y="55490"/>
                    </a:cubicBezTo>
                    <a:cubicBezTo>
                      <a:pt x="52371" y="55490"/>
                      <a:pt x="52480" y="55455"/>
                      <a:pt x="52536" y="55311"/>
                    </a:cubicBezTo>
                    <a:cubicBezTo>
                      <a:pt x="52629" y="55076"/>
                      <a:pt x="52305" y="54888"/>
                      <a:pt x="52137" y="54705"/>
                    </a:cubicBezTo>
                    <a:cubicBezTo>
                      <a:pt x="48773" y="50996"/>
                      <a:pt x="45521" y="47190"/>
                      <a:pt x="42117" y="43516"/>
                    </a:cubicBezTo>
                    <a:cubicBezTo>
                      <a:pt x="38871" y="40009"/>
                      <a:pt x="35746" y="36391"/>
                      <a:pt x="32574" y="32816"/>
                    </a:cubicBezTo>
                    <a:cubicBezTo>
                      <a:pt x="23007" y="22032"/>
                      <a:pt x="13443" y="11248"/>
                      <a:pt x="3876" y="464"/>
                    </a:cubicBezTo>
                    <a:cubicBezTo>
                      <a:pt x="3672" y="235"/>
                      <a:pt x="3478" y="1"/>
                      <a:pt x="3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5400000">
                <a:off x="10028617" y="1955944"/>
                <a:ext cx="927064" cy="982202"/>
              </a:xfrm>
              <a:custGeom>
                <a:avLst/>
                <a:gdLst/>
                <a:ahLst/>
                <a:cxnLst/>
                <a:rect l="l" t="t" r="r" b="b"/>
                <a:pathLst>
                  <a:path w="52458" h="55578" extrusionOk="0">
                    <a:moveTo>
                      <a:pt x="2452" y="0"/>
                    </a:moveTo>
                    <a:cubicBezTo>
                      <a:pt x="2289" y="0"/>
                      <a:pt x="2119" y="27"/>
                      <a:pt x="1938" y="85"/>
                    </a:cubicBezTo>
                    <a:cubicBezTo>
                      <a:pt x="1654" y="85"/>
                      <a:pt x="1438" y="78"/>
                      <a:pt x="1250" y="78"/>
                    </a:cubicBezTo>
                    <a:cubicBezTo>
                      <a:pt x="1128" y="78"/>
                      <a:pt x="1017" y="81"/>
                      <a:pt x="908" y="91"/>
                    </a:cubicBezTo>
                    <a:cubicBezTo>
                      <a:pt x="890" y="92"/>
                      <a:pt x="872" y="93"/>
                      <a:pt x="854" y="93"/>
                    </a:cubicBezTo>
                    <a:cubicBezTo>
                      <a:pt x="719" y="93"/>
                      <a:pt x="564" y="58"/>
                      <a:pt x="429" y="58"/>
                    </a:cubicBezTo>
                    <a:cubicBezTo>
                      <a:pt x="300" y="58"/>
                      <a:pt x="190" y="89"/>
                      <a:pt x="132" y="214"/>
                    </a:cubicBezTo>
                    <a:cubicBezTo>
                      <a:pt x="1" y="494"/>
                      <a:pt x="366" y="685"/>
                      <a:pt x="541" y="884"/>
                    </a:cubicBezTo>
                    <a:cubicBezTo>
                      <a:pt x="3513" y="4226"/>
                      <a:pt x="6483" y="7569"/>
                      <a:pt x="9455" y="10912"/>
                    </a:cubicBezTo>
                    <a:cubicBezTo>
                      <a:pt x="18219" y="20765"/>
                      <a:pt x="26913" y="30679"/>
                      <a:pt x="35746" y="40471"/>
                    </a:cubicBezTo>
                    <a:cubicBezTo>
                      <a:pt x="39683" y="44837"/>
                      <a:pt x="43560" y="49254"/>
                      <a:pt x="47459" y="53654"/>
                    </a:cubicBezTo>
                    <a:cubicBezTo>
                      <a:pt x="48952" y="55338"/>
                      <a:pt x="49140" y="55560"/>
                      <a:pt x="50847" y="55560"/>
                    </a:cubicBezTo>
                    <a:cubicBezTo>
                      <a:pt x="51099" y="55560"/>
                      <a:pt x="51385" y="55555"/>
                      <a:pt x="51712" y="55550"/>
                    </a:cubicBezTo>
                    <a:cubicBezTo>
                      <a:pt x="51714" y="55550"/>
                      <a:pt x="51716" y="55550"/>
                      <a:pt x="51717" y="55550"/>
                    </a:cubicBezTo>
                    <a:cubicBezTo>
                      <a:pt x="51824" y="55550"/>
                      <a:pt x="51950" y="55578"/>
                      <a:pt x="52065" y="55578"/>
                    </a:cubicBezTo>
                    <a:cubicBezTo>
                      <a:pt x="52182" y="55578"/>
                      <a:pt x="52286" y="55548"/>
                      <a:pt x="52343" y="55428"/>
                    </a:cubicBezTo>
                    <a:cubicBezTo>
                      <a:pt x="52457" y="55189"/>
                      <a:pt x="52179" y="55028"/>
                      <a:pt x="52034" y="54866"/>
                    </a:cubicBezTo>
                    <a:cubicBezTo>
                      <a:pt x="43499" y="45290"/>
                      <a:pt x="34968" y="35708"/>
                      <a:pt x="26444" y="26121"/>
                    </a:cubicBezTo>
                    <a:cubicBezTo>
                      <a:pt x="19087" y="17855"/>
                      <a:pt x="11744" y="9574"/>
                      <a:pt x="4416" y="1283"/>
                    </a:cubicBezTo>
                    <a:cubicBezTo>
                      <a:pt x="3810" y="595"/>
                      <a:pt x="3220" y="0"/>
                      <a:pt x="2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5400000">
                <a:off x="10027901" y="2180928"/>
                <a:ext cx="927223" cy="983086"/>
              </a:xfrm>
              <a:custGeom>
                <a:avLst/>
                <a:gdLst/>
                <a:ahLst/>
                <a:cxnLst/>
                <a:rect l="l" t="t" r="r" b="b"/>
                <a:pathLst>
                  <a:path w="52467" h="55628" extrusionOk="0">
                    <a:moveTo>
                      <a:pt x="1577" y="1"/>
                    </a:moveTo>
                    <a:cubicBezTo>
                      <a:pt x="1324" y="1"/>
                      <a:pt x="1060" y="25"/>
                      <a:pt x="780" y="74"/>
                    </a:cubicBezTo>
                    <a:cubicBezTo>
                      <a:pt x="777" y="74"/>
                      <a:pt x="773" y="74"/>
                      <a:pt x="769" y="74"/>
                    </a:cubicBezTo>
                    <a:cubicBezTo>
                      <a:pt x="754" y="74"/>
                      <a:pt x="738" y="73"/>
                      <a:pt x="723" y="73"/>
                    </a:cubicBezTo>
                    <a:cubicBezTo>
                      <a:pt x="716" y="73"/>
                      <a:pt x="710" y="73"/>
                      <a:pt x="703" y="74"/>
                    </a:cubicBezTo>
                    <a:cubicBezTo>
                      <a:pt x="676" y="79"/>
                      <a:pt x="648" y="80"/>
                      <a:pt x="619" y="80"/>
                    </a:cubicBezTo>
                    <a:cubicBezTo>
                      <a:pt x="534" y="80"/>
                      <a:pt x="442" y="65"/>
                      <a:pt x="357" y="65"/>
                    </a:cubicBezTo>
                    <a:cubicBezTo>
                      <a:pt x="242" y="65"/>
                      <a:pt x="141" y="93"/>
                      <a:pt x="87" y="221"/>
                    </a:cubicBezTo>
                    <a:cubicBezTo>
                      <a:pt x="1" y="425"/>
                      <a:pt x="252" y="570"/>
                      <a:pt x="381" y="718"/>
                    </a:cubicBezTo>
                    <a:cubicBezTo>
                      <a:pt x="1186" y="1643"/>
                      <a:pt x="1998" y="2562"/>
                      <a:pt x="2818" y="3474"/>
                    </a:cubicBezTo>
                    <a:cubicBezTo>
                      <a:pt x="9579" y="11001"/>
                      <a:pt x="16188" y="18659"/>
                      <a:pt x="23016" y="26125"/>
                    </a:cubicBezTo>
                    <a:cubicBezTo>
                      <a:pt x="25583" y="28935"/>
                      <a:pt x="28071" y="31820"/>
                      <a:pt x="30597" y="34667"/>
                    </a:cubicBezTo>
                    <a:cubicBezTo>
                      <a:pt x="36429" y="41209"/>
                      <a:pt x="42244" y="47765"/>
                      <a:pt x="48037" y="54340"/>
                    </a:cubicBezTo>
                    <a:cubicBezTo>
                      <a:pt x="48647" y="55031"/>
                      <a:pt x="49232" y="55627"/>
                      <a:pt x="49998" y="55627"/>
                    </a:cubicBezTo>
                    <a:cubicBezTo>
                      <a:pt x="50159" y="55627"/>
                      <a:pt x="50327" y="55601"/>
                      <a:pt x="50506" y="55544"/>
                    </a:cubicBezTo>
                    <a:cubicBezTo>
                      <a:pt x="50808" y="55544"/>
                      <a:pt x="51040" y="55549"/>
                      <a:pt x="51245" y="55549"/>
                    </a:cubicBezTo>
                    <a:cubicBezTo>
                      <a:pt x="51376" y="55549"/>
                      <a:pt x="51496" y="55547"/>
                      <a:pt x="51615" y="55540"/>
                    </a:cubicBezTo>
                    <a:cubicBezTo>
                      <a:pt x="51629" y="55540"/>
                      <a:pt x="51642" y="55539"/>
                      <a:pt x="51656" y="55539"/>
                    </a:cubicBezTo>
                    <a:cubicBezTo>
                      <a:pt x="51777" y="55539"/>
                      <a:pt x="51915" y="55568"/>
                      <a:pt x="52038" y="55568"/>
                    </a:cubicBezTo>
                    <a:cubicBezTo>
                      <a:pt x="52160" y="55568"/>
                      <a:pt x="52267" y="55539"/>
                      <a:pt x="52326" y="55427"/>
                    </a:cubicBezTo>
                    <a:cubicBezTo>
                      <a:pt x="52466" y="55158"/>
                      <a:pt x="52125" y="55000"/>
                      <a:pt x="51967" y="54821"/>
                    </a:cubicBezTo>
                    <a:cubicBezTo>
                      <a:pt x="49996" y="52572"/>
                      <a:pt x="48016" y="50336"/>
                      <a:pt x="46023" y="48107"/>
                    </a:cubicBezTo>
                    <a:cubicBezTo>
                      <a:pt x="36863" y="37859"/>
                      <a:pt x="27824" y="27507"/>
                      <a:pt x="18609" y="17310"/>
                    </a:cubicBezTo>
                    <a:cubicBezTo>
                      <a:pt x="14000" y="12211"/>
                      <a:pt x="9420" y="7083"/>
                      <a:pt x="4951" y="1865"/>
                    </a:cubicBezTo>
                    <a:cubicBezTo>
                      <a:pt x="3951" y="696"/>
                      <a:pt x="2941" y="1"/>
                      <a:pt x="1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5400000">
                <a:off x="10026081" y="1091998"/>
                <a:ext cx="931376" cy="979640"/>
              </a:xfrm>
              <a:custGeom>
                <a:avLst/>
                <a:gdLst/>
                <a:ahLst/>
                <a:cxnLst/>
                <a:rect l="l" t="t" r="r" b="b"/>
                <a:pathLst>
                  <a:path w="52702" h="55433" extrusionOk="0">
                    <a:moveTo>
                      <a:pt x="1666" y="0"/>
                    </a:moveTo>
                    <a:cubicBezTo>
                      <a:pt x="1145" y="0"/>
                      <a:pt x="598" y="1"/>
                      <a:pt x="0" y="1"/>
                    </a:cubicBezTo>
                    <a:cubicBezTo>
                      <a:pt x="293" y="369"/>
                      <a:pt x="440" y="576"/>
                      <a:pt x="610" y="761"/>
                    </a:cubicBezTo>
                    <a:cubicBezTo>
                      <a:pt x="4477" y="5011"/>
                      <a:pt x="8237" y="9355"/>
                      <a:pt x="12104" y="13606"/>
                    </a:cubicBezTo>
                    <a:cubicBezTo>
                      <a:pt x="18108" y="20203"/>
                      <a:pt x="23963" y="26934"/>
                      <a:pt x="29884" y="33605"/>
                    </a:cubicBezTo>
                    <a:cubicBezTo>
                      <a:pt x="36230" y="40756"/>
                      <a:pt x="42577" y="47902"/>
                      <a:pt x="48927" y="55046"/>
                    </a:cubicBezTo>
                    <a:cubicBezTo>
                      <a:pt x="49060" y="55193"/>
                      <a:pt x="49235" y="55405"/>
                      <a:pt x="49395" y="55411"/>
                    </a:cubicBezTo>
                    <a:cubicBezTo>
                      <a:pt x="49938" y="55428"/>
                      <a:pt x="50482" y="55432"/>
                      <a:pt x="51044" y="55432"/>
                    </a:cubicBezTo>
                    <a:cubicBezTo>
                      <a:pt x="51574" y="55432"/>
                      <a:pt x="52121" y="55429"/>
                      <a:pt x="52701" y="55429"/>
                    </a:cubicBezTo>
                    <a:cubicBezTo>
                      <a:pt x="52416" y="55073"/>
                      <a:pt x="52252" y="54850"/>
                      <a:pt x="52068" y="54643"/>
                    </a:cubicBezTo>
                    <a:cubicBezTo>
                      <a:pt x="47674" y="49691"/>
                      <a:pt x="43295" y="44725"/>
                      <a:pt x="38881" y="39795"/>
                    </a:cubicBezTo>
                    <a:cubicBezTo>
                      <a:pt x="29728" y="29570"/>
                      <a:pt x="20748" y="19193"/>
                      <a:pt x="11489" y="9063"/>
                    </a:cubicBezTo>
                    <a:cubicBezTo>
                      <a:pt x="8903" y="6234"/>
                      <a:pt x="6392" y="3335"/>
                      <a:pt x="3844" y="470"/>
                    </a:cubicBezTo>
                    <a:cubicBezTo>
                      <a:pt x="3661" y="261"/>
                      <a:pt x="3501" y="4"/>
                      <a:pt x="3179" y="2"/>
                    </a:cubicBezTo>
                    <a:cubicBezTo>
                      <a:pt x="2683" y="1"/>
                      <a:pt x="2187" y="0"/>
                      <a:pt x="1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5400000">
                <a:off x="10028405" y="672347"/>
                <a:ext cx="927824" cy="981619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55545" extrusionOk="0">
                    <a:moveTo>
                      <a:pt x="2403" y="0"/>
                    </a:moveTo>
                    <a:cubicBezTo>
                      <a:pt x="2244" y="0"/>
                      <a:pt x="2078" y="25"/>
                      <a:pt x="1903" y="78"/>
                    </a:cubicBezTo>
                    <a:cubicBezTo>
                      <a:pt x="1599" y="78"/>
                      <a:pt x="1359" y="73"/>
                      <a:pt x="1146" y="73"/>
                    </a:cubicBezTo>
                    <a:cubicBezTo>
                      <a:pt x="994" y="73"/>
                      <a:pt x="856" y="76"/>
                      <a:pt x="718" y="84"/>
                    </a:cubicBezTo>
                    <a:cubicBezTo>
                      <a:pt x="708" y="84"/>
                      <a:pt x="698" y="84"/>
                      <a:pt x="687" y="84"/>
                    </a:cubicBezTo>
                    <a:cubicBezTo>
                      <a:pt x="588" y="84"/>
                      <a:pt x="475" y="63"/>
                      <a:pt x="373" y="63"/>
                    </a:cubicBezTo>
                    <a:cubicBezTo>
                      <a:pt x="253" y="63"/>
                      <a:pt x="148" y="92"/>
                      <a:pt x="97" y="219"/>
                    </a:cubicBezTo>
                    <a:cubicBezTo>
                      <a:pt x="0" y="458"/>
                      <a:pt x="284" y="611"/>
                      <a:pt x="429" y="775"/>
                    </a:cubicBezTo>
                    <a:cubicBezTo>
                      <a:pt x="2526" y="3148"/>
                      <a:pt x="4630" y="5518"/>
                      <a:pt x="6739" y="7882"/>
                    </a:cubicBezTo>
                    <a:cubicBezTo>
                      <a:pt x="16452" y="18769"/>
                      <a:pt x="26040" y="29765"/>
                      <a:pt x="35846" y="40571"/>
                    </a:cubicBezTo>
                    <a:cubicBezTo>
                      <a:pt x="40122" y="45281"/>
                      <a:pt x="44303" y="50081"/>
                      <a:pt x="48531" y="54834"/>
                    </a:cubicBezTo>
                    <a:cubicBezTo>
                      <a:pt x="48793" y="55130"/>
                      <a:pt x="48986" y="55539"/>
                      <a:pt x="49477" y="55541"/>
                    </a:cubicBezTo>
                    <a:cubicBezTo>
                      <a:pt x="50320" y="55543"/>
                      <a:pt x="51165" y="55544"/>
                      <a:pt x="52009" y="55544"/>
                    </a:cubicBezTo>
                    <a:cubicBezTo>
                      <a:pt x="52501" y="55544"/>
                      <a:pt x="52449" y="55326"/>
                      <a:pt x="52205" y="55043"/>
                    </a:cubicBezTo>
                    <a:cubicBezTo>
                      <a:pt x="52105" y="54925"/>
                      <a:pt x="51999" y="54815"/>
                      <a:pt x="51897" y="54701"/>
                    </a:cubicBezTo>
                    <a:cubicBezTo>
                      <a:pt x="46319" y="48483"/>
                      <a:pt x="40875" y="42147"/>
                      <a:pt x="35209" y="36008"/>
                    </a:cubicBezTo>
                    <a:cubicBezTo>
                      <a:pt x="32229" y="32782"/>
                      <a:pt x="29367" y="29445"/>
                      <a:pt x="26451" y="26160"/>
                    </a:cubicBezTo>
                    <a:cubicBezTo>
                      <a:pt x="19071" y="17881"/>
                      <a:pt x="11713" y="9584"/>
                      <a:pt x="4373" y="1271"/>
                    </a:cubicBezTo>
                    <a:cubicBezTo>
                      <a:pt x="3756" y="571"/>
                      <a:pt x="3166" y="0"/>
                      <a:pt x="2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5400000">
                <a:off x="10026858" y="883405"/>
                <a:ext cx="930121" cy="980470"/>
              </a:xfrm>
              <a:custGeom>
                <a:avLst/>
                <a:gdLst/>
                <a:ahLst/>
                <a:cxnLst/>
                <a:rect l="l" t="t" r="r" b="b"/>
                <a:pathLst>
                  <a:path w="52631" h="55480" extrusionOk="0">
                    <a:moveTo>
                      <a:pt x="1701" y="1"/>
                    </a:moveTo>
                    <a:cubicBezTo>
                      <a:pt x="1401" y="1"/>
                      <a:pt x="1053" y="10"/>
                      <a:pt x="640" y="21"/>
                    </a:cubicBezTo>
                    <a:cubicBezTo>
                      <a:pt x="632" y="20"/>
                      <a:pt x="625" y="20"/>
                      <a:pt x="617" y="20"/>
                    </a:cubicBezTo>
                    <a:cubicBezTo>
                      <a:pt x="599" y="20"/>
                      <a:pt x="580" y="22"/>
                      <a:pt x="562" y="23"/>
                    </a:cubicBezTo>
                    <a:cubicBezTo>
                      <a:pt x="538" y="27"/>
                      <a:pt x="513" y="29"/>
                      <a:pt x="487" y="29"/>
                    </a:cubicBezTo>
                    <a:cubicBezTo>
                      <a:pt x="428" y="29"/>
                      <a:pt x="366" y="21"/>
                      <a:pt x="308" y="21"/>
                    </a:cubicBezTo>
                    <a:cubicBezTo>
                      <a:pt x="213" y="21"/>
                      <a:pt x="127" y="42"/>
                      <a:pt x="82" y="150"/>
                    </a:cubicBezTo>
                    <a:cubicBezTo>
                      <a:pt x="1" y="347"/>
                      <a:pt x="213" y="457"/>
                      <a:pt x="319" y="592"/>
                    </a:cubicBezTo>
                    <a:cubicBezTo>
                      <a:pt x="414" y="712"/>
                      <a:pt x="520" y="824"/>
                      <a:pt x="622" y="938"/>
                    </a:cubicBezTo>
                    <a:cubicBezTo>
                      <a:pt x="8477" y="9682"/>
                      <a:pt x="16202" y="18540"/>
                      <a:pt x="24086" y="27261"/>
                    </a:cubicBezTo>
                    <a:cubicBezTo>
                      <a:pt x="32380" y="36440"/>
                      <a:pt x="40528" y="45749"/>
                      <a:pt x="48744" y="54999"/>
                    </a:cubicBezTo>
                    <a:cubicBezTo>
                      <a:pt x="48927" y="55206"/>
                      <a:pt x="49089" y="55470"/>
                      <a:pt x="49408" y="55474"/>
                    </a:cubicBezTo>
                    <a:cubicBezTo>
                      <a:pt x="49867" y="55478"/>
                      <a:pt x="50327" y="55480"/>
                      <a:pt x="50804" y="55480"/>
                    </a:cubicBezTo>
                    <a:cubicBezTo>
                      <a:pt x="51376" y="55480"/>
                      <a:pt x="51975" y="55478"/>
                      <a:pt x="52631" y="55478"/>
                    </a:cubicBezTo>
                    <a:cubicBezTo>
                      <a:pt x="52194" y="54970"/>
                      <a:pt x="51891" y="54606"/>
                      <a:pt x="51575" y="54250"/>
                    </a:cubicBezTo>
                    <a:cubicBezTo>
                      <a:pt x="42041" y="43611"/>
                      <a:pt x="32660" y="32837"/>
                      <a:pt x="23069" y="22249"/>
                    </a:cubicBezTo>
                    <a:cubicBezTo>
                      <a:pt x="16976" y="15526"/>
                      <a:pt x="11005" y="8692"/>
                      <a:pt x="4980" y="1908"/>
                    </a:cubicBezTo>
                    <a:cubicBezTo>
                      <a:pt x="3518" y="261"/>
                      <a:pt x="3284" y="1"/>
                      <a:pt x="1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5400000">
                <a:off x="10025674" y="3254590"/>
                <a:ext cx="930369" cy="981743"/>
              </a:xfrm>
              <a:custGeom>
                <a:avLst/>
                <a:gdLst/>
                <a:ahLst/>
                <a:cxnLst/>
                <a:rect l="l" t="t" r="r" b="b"/>
                <a:pathLst>
                  <a:path w="52645" h="55552" extrusionOk="0">
                    <a:moveTo>
                      <a:pt x="3149" y="1"/>
                    </a:moveTo>
                    <a:cubicBezTo>
                      <a:pt x="3147" y="1"/>
                      <a:pt x="3144" y="1"/>
                      <a:pt x="3141" y="1"/>
                    </a:cubicBezTo>
                    <a:cubicBezTo>
                      <a:pt x="2701" y="5"/>
                      <a:pt x="2260" y="6"/>
                      <a:pt x="1797" y="6"/>
                    </a:cubicBezTo>
                    <a:cubicBezTo>
                      <a:pt x="1242" y="6"/>
                      <a:pt x="656" y="5"/>
                      <a:pt x="1" y="5"/>
                    </a:cubicBezTo>
                    <a:cubicBezTo>
                      <a:pt x="1396" y="1585"/>
                      <a:pt x="2635" y="3006"/>
                      <a:pt x="3892" y="4409"/>
                    </a:cubicBezTo>
                    <a:cubicBezTo>
                      <a:pt x="12931" y="14494"/>
                      <a:pt x="21818" y="24715"/>
                      <a:pt x="30922" y="34744"/>
                    </a:cubicBezTo>
                    <a:cubicBezTo>
                      <a:pt x="36545" y="40962"/>
                      <a:pt x="42103" y="47238"/>
                      <a:pt x="47596" y="53570"/>
                    </a:cubicBezTo>
                    <a:cubicBezTo>
                      <a:pt x="48615" y="54746"/>
                      <a:pt x="49630" y="55552"/>
                      <a:pt x="51053" y="55552"/>
                    </a:cubicBezTo>
                    <a:cubicBezTo>
                      <a:pt x="51312" y="55552"/>
                      <a:pt x="51584" y="55525"/>
                      <a:pt x="51872" y="55469"/>
                    </a:cubicBezTo>
                    <a:cubicBezTo>
                      <a:pt x="51902" y="55464"/>
                      <a:pt x="51934" y="55462"/>
                      <a:pt x="51967" y="55462"/>
                    </a:cubicBezTo>
                    <a:cubicBezTo>
                      <a:pt x="52068" y="55462"/>
                      <a:pt x="52178" y="55482"/>
                      <a:pt x="52278" y="55482"/>
                    </a:cubicBezTo>
                    <a:cubicBezTo>
                      <a:pt x="52400" y="55482"/>
                      <a:pt x="52506" y="55451"/>
                      <a:pt x="52559" y="55315"/>
                    </a:cubicBezTo>
                    <a:cubicBezTo>
                      <a:pt x="52644" y="55093"/>
                      <a:pt x="52359" y="54925"/>
                      <a:pt x="52210" y="54761"/>
                    </a:cubicBezTo>
                    <a:cubicBezTo>
                      <a:pt x="44801" y="46509"/>
                      <a:pt x="37539" y="38129"/>
                      <a:pt x="30070" y="29927"/>
                    </a:cubicBezTo>
                    <a:cubicBezTo>
                      <a:pt x="25253" y="24636"/>
                      <a:pt x="20556" y="19236"/>
                      <a:pt x="15803" y="13884"/>
                    </a:cubicBezTo>
                    <a:cubicBezTo>
                      <a:pt x="11833" y="9411"/>
                      <a:pt x="7863" y="4939"/>
                      <a:pt x="3890" y="468"/>
                    </a:cubicBezTo>
                    <a:cubicBezTo>
                      <a:pt x="3691" y="244"/>
                      <a:pt x="3507" y="1"/>
                      <a:pt x="3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5400000">
                <a:off x="10029898" y="3883001"/>
                <a:ext cx="924448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310" h="55531" extrusionOk="0">
                    <a:moveTo>
                      <a:pt x="1416" y="1"/>
                    </a:moveTo>
                    <a:cubicBezTo>
                      <a:pt x="1162" y="1"/>
                      <a:pt x="897" y="21"/>
                      <a:pt x="620" y="62"/>
                    </a:cubicBezTo>
                    <a:cubicBezTo>
                      <a:pt x="599" y="65"/>
                      <a:pt x="578" y="66"/>
                      <a:pt x="556" y="66"/>
                    </a:cubicBezTo>
                    <a:cubicBezTo>
                      <a:pt x="479" y="66"/>
                      <a:pt x="395" y="52"/>
                      <a:pt x="317" y="52"/>
                    </a:cubicBezTo>
                    <a:cubicBezTo>
                      <a:pt x="211" y="52"/>
                      <a:pt x="118" y="78"/>
                      <a:pt x="74" y="203"/>
                    </a:cubicBezTo>
                    <a:cubicBezTo>
                      <a:pt x="0" y="417"/>
                      <a:pt x="244" y="550"/>
                      <a:pt x="375" y="697"/>
                    </a:cubicBezTo>
                    <a:cubicBezTo>
                      <a:pt x="3258" y="3945"/>
                      <a:pt x="6141" y="7195"/>
                      <a:pt x="9025" y="10443"/>
                    </a:cubicBezTo>
                    <a:cubicBezTo>
                      <a:pt x="15490" y="17720"/>
                      <a:pt x="21955" y="25000"/>
                      <a:pt x="28416" y="32281"/>
                    </a:cubicBezTo>
                    <a:cubicBezTo>
                      <a:pt x="35167" y="39889"/>
                      <a:pt x="41916" y="47496"/>
                      <a:pt x="48662" y="55104"/>
                    </a:cubicBezTo>
                    <a:cubicBezTo>
                      <a:pt x="48873" y="55341"/>
                      <a:pt x="49081" y="55530"/>
                      <a:pt x="49424" y="55530"/>
                    </a:cubicBezTo>
                    <a:cubicBezTo>
                      <a:pt x="49427" y="55530"/>
                      <a:pt x="49431" y="55530"/>
                      <a:pt x="49434" y="55530"/>
                    </a:cubicBezTo>
                    <a:cubicBezTo>
                      <a:pt x="49864" y="55526"/>
                      <a:pt x="50294" y="55525"/>
                      <a:pt x="50727" y="55525"/>
                    </a:cubicBezTo>
                    <a:cubicBezTo>
                      <a:pt x="51247" y="55525"/>
                      <a:pt x="51772" y="55526"/>
                      <a:pt x="52310" y="55526"/>
                    </a:cubicBezTo>
                    <a:cubicBezTo>
                      <a:pt x="52294" y="55175"/>
                      <a:pt x="52103" y="55061"/>
                      <a:pt x="51974" y="54915"/>
                    </a:cubicBezTo>
                    <a:cubicBezTo>
                      <a:pt x="50114" y="52807"/>
                      <a:pt x="48251" y="50702"/>
                      <a:pt x="46385" y="48600"/>
                    </a:cubicBezTo>
                    <a:cubicBezTo>
                      <a:pt x="40345" y="41799"/>
                      <a:pt x="34306" y="34996"/>
                      <a:pt x="28267" y="28194"/>
                    </a:cubicBezTo>
                    <a:cubicBezTo>
                      <a:pt x="20482" y="19422"/>
                      <a:pt x="12657" y="10684"/>
                      <a:pt x="4956" y="1839"/>
                    </a:cubicBezTo>
                    <a:cubicBezTo>
                      <a:pt x="3890" y="615"/>
                      <a:pt x="2812" y="1"/>
                      <a:pt x="1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5400000">
                <a:off x="10026982" y="1507204"/>
                <a:ext cx="928107" cy="981142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55518" extrusionOk="0">
                    <a:moveTo>
                      <a:pt x="2215" y="1"/>
                    </a:moveTo>
                    <a:cubicBezTo>
                      <a:pt x="1536" y="1"/>
                      <a:pt x="821" y="2"/>
                      <a:pt x="1" y="2"/>
                    </a:cubicBezTo>
                    <a:cubicBezTo>
                      <a:pt x="2145" y="2418"/>
                      <a:pt x="4123" y="4654"/>
                      <a:pt x="6109" y="6887"/>
                    </a:cubicBezTo>
                    <a:cubicBezTo>
                      <a:pt x="12558" y="14149"/>
                      <a:pt x="19008" y="21412"/>
                      <a:pt x="25456" y="28676"/>
                    </a:cubicBezTo>
                    <a:cubicBezTo>
                      <a:pt x="32851" y="37011"/>
                      <a:pt x="40287" y="45311"/>
                      <a:pt x="47601" y="53720"/>
                    </a:cubicBezTo>
                    <a:cubicBezTo>
                      <a:pt x="48639" y="54911"/>
                      <a:pt x="49681" y="55518"/>
                      <a:pt x="51044" y="55518"/>
                    </a:cubicBezTo>
                    <a:cubicBezTo>
                      <a:pt x="51286" y="55518"/>
                      <a:pt x="51538" y="55499"/>
                      <a:pt x="51803" y="55460"/>
                    </a:cubicBezTo>
                    <a:cubicBezTo>
                      <a:pt x="51825" y="55457"/>
                      <a:pt x="51849" y="55456"/>
                      <a:pt x="51874" y="55456"/>
                    </a:cubicBezTo>
                    <a:cubicBezTo>
                      <a:pt x="51966" y="55456"/>
                      <a:pt x="52069" y="55474"/>
                      <a:pt x="52162" y="55474"/>
                    </a:cubicBezTo>
                    <a:cubicBezTo>
                      <a:pt x="52275" y="55474"/>
                      <a:pt x="52374" y="55447"/>
                      <a:pt x="52422" y="55323"/>
                    </a:cubicBezTo>
                    <a:cubicBezTo>
                      <a:pt x="52517" y="55090"/>
                      <a:pt x="52239" y="54932"/>
                      <a:pt x="52092" y="54766"/>
                    </a:cubicBezTo>
                    <a:cubicBezTo>
                      <a:pt x="48039" y="50196"/>
                      <a:pt x="43986" y="45626"/>
                      <a:pt x="39932" y="41056"/>
                    </a:cubicBezTo>
                    <a:cubicBezTo>
                      <a:pt x="34248" y="34651"/>
                      <a:pt x="28565" y="28247"/>
                      <a:pt x="22881" y="21844"/>
                    </a:cubicBezTo>
                    <a:cubicBezTo>
                      <a:pt x="16534" y="14694"/>
                      <a:pt x="10187" y="7545"/>
                      <a:pt x="3841" y="397"/>
                    </a:cubicBezTo>
                    <a:cubicBezTo>
                      <a:pt x="3669" y="204"/>
                      <a:pt x="3505" y="2"/>
                      <a:pt x="3216" y="2"/>
                    </a:cubicBezTo>
                    <a:cubicBezTo>
                      <a:pt x="2885" y="1"/>
                      <a:pt x="2554" y="1"/>
                      <a:pt x="22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5400000">
                <a:off x="10026973" y="253589"/>
                <a:ext cx="927930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507" h="55531" extrusionOk="0">
                    <a:moveTo>
                      <a:pt x="0" y="1"/>
                    </a:moveTo>
                    <a:cubicBezTo>
                      <a:pt x="259" y="311"/>
                      <a:pt x="369" y="450"/>
                      <a:pt x="485" y="583"/>
                    </a:cubicBezTo>
                    <a:cubicBezTo>
                      <a:pt x="7237" y="8187"/>
                      <a:pt x="13988" y="15793"/>
                      <a:pt x="20737" y="23400"/>
                    </a:cubicBezTo>
                    <a:cubicBezTo>
                      <a:pt x="29672" y="33474"/>
                      <a:pt x="38637" y="43523"/>
                      <a:pt x="47504" y="53655"/>
                    </a:cubicBezTo>
                    <a:cubicBezTo>
                      <a:pt x="48540" y="54837"/>
                      <a:pt x="49573" y="55531"/>
                      <a:pt x="50965" y="55531"/>
                    </a:cubicBezTo>
                    <a:cubicBezTo>
                      <a:pt x="51213" y="55531"/>
                      <a:pt x="51473" y="55509"/>
                      <a:pt x="51746" y="55463"/>
                    </a:cubicBezTo>
                    <a:cubicBezTo>
                      <a:pt x="51773" y="55459"/>
                      <a:pt x="51800" y="55458"/>
                      <a:pt x="51828" y="55458"/>
                    </a:cubicBezTo>
                    <a:cubicBezTo>
                      <a:pt x="51925" y="55458"/>
                      <a:pt x="52032" y="55476"/>
                      <a:pt x="52128" y="55476"/>
                    </a:cubicBezTo>
                    <a:cubicBezTo>
                      <a:pt x="52237" y="55476"/>
                      <a:pt x="52332" y="55452"/>
                      <a:pt x="52381" y="55346"/>
                    </a:cubicBezTo>
                    <a:cubicBezTo>
                      <a:pt x="52507" y="55072"/>
                      <a:pt x="52184" y="54909"/>
                      <a:pt x="52026" y="54730"/>
                    </a:cubicBezTo>
                    <a:cubicBezTo>
                      <a:pt x="46592" y="48589"/>
                      <a:pt x="41147" y="42452"/>
                      <a:pt x="35696" y="36325"/>
                    </a:cubicBezTo>
                    <a:cubicBezTo>
                      <a:pt x="28873" y="28681"/>
                      <a:pt x="22061" y="21030"/>
                      <a:pt x="15256" y="13371"/>
                    </a:cubicBezTo>
                    <a:cubicBezTo>
                      <a:pt x="11439" y="9075"/>
                      <a:pt x="7650" y="4752"/>
                      <a:pt x="3849" y="441"/>
                    </a:cubicBezTo>
                    <a:cubicBezTo>
                      <a:pt x="3663" y="232"/>
                      <a:pt x="3484" y="1"/>
                      <a:pt x="3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5400000">
                <a:off x="10029014" y="2631586"/>
                <a:ext cx="925668" cy="979693"/>
              </a:xfrm>
              <a:custGeom>
                <a:avLst/>
                <a:gdLst/>
                <a:ahLst/>
                <a:cxnLst/>
                <a:rect l="l" t="t" r="r" b="b"/>
                <a:pathLst>
                  <a:path w="52379" h="55436" extrusionOk="0">
                    <a:moveTo>
                      <a:pt x="2891" y="1"/>
                    </a:moveTo>
                    <a:cubicBezTo>
                      <a:pt x="2889" y="1"/>
                      <a:pt x="2888" y="1"/>
                      <a:pt x="2887" y="1"/>
                    </a:cubicBezTo>
                    <a:cubicBezTo>
                      <a:pt x="2572" y="1"/>
                      <a:pt x="2257" y="2"/>
                      <a:pt x="1940" y="2"/>
                    </a:cubicBezTo>
                    <a:cubicBezTo>
                      <a:pt x="1306" y="2"/>
                      <a:pt x="665" y="1"/>
                      <a:pt x="0" y="1"/>
                    </a:cubicBezTo>
                    <a:cubicBezTo>
                      <a:pt x="23" y="400"/>
                      <a:pt x="245" y="557"/>
                      <a:pt x="409" y="742"/>
                    </a:cubicBezTo>
                    <a:cubicBezTo>
                      <a:pt x="5664" y="6668"/>
                      <a:pt x="10923" y="12597"/>
                      <a:pt x="16182" y="18522"/>
                    </a:cubicBezTo>
                    <a:cubicBezTo>
                      <a:pt x="21949" y="25022"/>
                      <a:pt x="27717" y="31520"/>
                      <a:pt x="33487" y="38017"/>
                    </a:cubicBezTo>
                    <a:cubicBezTo>
                      <a:pt x="38513" y="43674"/>
                      <a:pt x="43536" y="49328"/>
                      <a:pt x="48562" y="54985"/>
                    </a:cubicBezTo>
                    <a:cubicBezTo>
                      <a:pt x="48714" y="55155"/>
                      <a:pt x="48842" y="55415"/>
                      <a:pt x="49075" y="55421"/>
                    </a:cubicBezTo>
                    <a:cubicBezTo>
                      <a:pt x="49547" y="55432"/>
                      <a:pt x="50020" y="55435"/>
                      <a:pt x="50505" y="55435"/>
                    </a:cubicBezTo>
                    <a:cubicBezTo>
                      <a:pt x="51102" y="55435"/>
                      <a:pt x="51719" y="55431"/>
                      <a:pt x="52379" y="55431"/>
                    </a:cubicBezTo>
                    <a:cubicBezTo>
                      <a:pt x="52093" y="55077"/>
                      <a:pt x="51927" y="54852"/>
                      <a:pt x="51744" y="54645"/>
                    </a:cubicBezTo>
                    <a:cubicBezTo>
                      <a:pt x="44604" y="46596"/>
                      <a:pt x="37461" y="38548"/>
                      <a:pt x="30319" y="30501"/>
                    </a:cubicBezTo>
                    <a:cubicBezTo>
                      <a:pt x="24770" y="24252"/>
                      <a:pt x="19222" y="18001"/>
                      <a:pt x="13673" y="11750"/>
                    </a:cubicBezTo>
                    <a:cubicBezTo>
                      <a:pt x="10421" y="8075"/>
                      <a:pt x="7162" y="4407"/>
                      <a:pt x="3896" y="744"/>
                    </a:cubicBezTo>
                    <a:cubicBezTo>
                      <a:pt x="3621" y="436"/>
                      <a:pt x="3409" y="1"/>
                      <a:pt x="2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5400000">
                <a:off x="10027283" y="4105926"/>
                <a:ext cx="927488" cy="981336"/>
              </a:xfrm>
              <a:custGeom>
                <a:avLst/>
                <a:gdLst/>
                <a:ahLst/>
                <a:cxnLst/>
                <a:rect l="l" t="t" r="r" b="b"/>
                <a:pathLst>
                  <a:path w="52482" h="55529" extrusionOk="0">
                    <a:moveTo>
                      <a:pt x="3110" y="1"/>
                    </a:moveTo>
                    <a:cubicBezTo>
                      <a:pt x="3108" y="1"/>
                      <a:pt x="3107" y="1"/>
                      <a:pt x="3105" y="1"/>
                    </a:cubicBezTo>
                    <a:cubicBezTo>
                      <a:pt x="2621" y="3"/>
                      <a:pt x="2137" y="3"/>
                      <a:pt x="1627" y="3"/>
                    </a:cubicBezTo>
                    <a:cubicBezTo>
                      <a:pt x="1118" y="3"/>
                      <a:pt x="584" y="3"/>
                      <a:pt x="0" y="3"/>
                    </a:cubicBezTo>
                    <a:cubicBezTo>
                      <a:pt x="299" y="379"/>
                      <a:pt x="460" y="603"/>
                      <a:pt x="643" y="807"/>
                    </a:cubicBezTo>
                    <a:cubicBezTo>
                      <a:pt x="2054" y="2392"/>
                      <a:pt x="3464" y="3976"/>
                      <a:pt x="4873" y="5563"/>
                    </a:cubicBezTo>
                    <a:cubicBezTo>
                      <a:pt x="11715" y="13263"/>
                      <a:pt x="18556" y="20965"/>
                      <a:pt x="25394" y="28669"/>
                    </a:cubicBezTo>
                    <a:cubicBezTo>
                      <a:pt x="32791" y="37004"/>
                      <a:pt x="40225" y="45307"/>
                      <a:pt x="47541" y="53713"/>
                    </a:cubicBezTo>
                    <a:cubicBezTo>
                      <a:pt x="48570" y="54896"/>
                      <a:pt x="49604" y="55529"/>
                      <a:pt x="50969" y="55529"/>
                    </a:cubicBezTo>
                    <a:cubicBezTo>
                      <a:pt x="51214" y="55529"/>
                      <a:pt x="51469" y="55508"/>
                      <a:pt x="51737" y="55467"/>
                    </a:cubicBezTo>
                    <a:cubicBezTo>
                      <a:pt x="51762" y="55463"/>
                      <a:pt x="51788" y="55462"/>
                      <a:pt x="51816" y="55462"/>
                    </a:cubicBezTo>
                    <a:cubicBezTo>
                      <a:pt x="51911" y="55462"/>
                      <a:pt x="52015" y="55481"/>
                      <a:pt x="52110" y="55481"/>
                    </a:cubicBezTo>
                    <a:cubicBezTo>
                      <a:pt x="52219" y="55481"/>
                      <a:pt x="52315" y="55455"/>
                      <a:pt x="52368" y="55344"/>
                    </a:cubicBezTo>
                    <a:cubicBezTo>
                      <a:pt x="52481" y="55105"/>
                      <a:pt x="52200" y="54948"/>
                      <a:pt x="52055" y="54786"/>
                    </a:cubicBezTo>
                    <a:cubicBezTo>
                      <a:pt x="47595" y="49755"/>
                      <a:pt x="43133" y="44728"/>
                      <a:pt x="38669" y="39700"/>
                    </a:cubicBezTo>
                    <a:cubicBezTo>
                      <a:pt x="32980" y="33301"/>
                      <a:pt x="27293" y="26899"/>
                      <a:pt x="21609" y="20496"/>
                    </a:cubicBezTo>
                    <a:cubicBezTo>
                      <a:pt x="15671" y="13805"/>
                      <a:pt x="9735" y="7110"/>
                      <a:pt x="3800" y="418"/>
                    </a:cubicBezTo>
                    <a:cubicBezTo>
                      <a:pt x="3612" y="204"/>
                      <a:pt x="342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5400000">
                <a:off x="10028272" y="33199"/>
                <a:ext cx="926605" cy="979746"/>
              </a:xfrm>
              <a:custGeom>
                <a:avLst/>
                <a:gdLst/>
                <a:ahLst/>
                <a:cxnLst/>
                <a:rect l="l" t="t" r="r" b="b"/>
                <a:pathLst>
                  <a:path w="52432" h="55439" extrusionOk="0">
                    <a:moveTo>
                      <a:pt x="1811" y="0"/>
                    </a:moveTo>
                    <a:cubicBezTo>
                      <a:pt x="1214" y="0"/>
                      <a:pt x="612" y="10"/>
                      <a:pt x="1" y="10"/>
                    </a:cubicBezTo>
                    <a:cubicBezTo>
                      <a:pt x="101" y="421"/>
                      <a:pt x="329" y="600"/>
                      <a:pt x="512" y="807"/>
                    </a:cubicBezTo>
                    <a:cubicBezTo>
                      <a:pt x="6447" y="7498"/>
                      <a:pt x="12383" y="14189"/>
                      <a:pt x="18323" y="20878"/>
                    </a:cubicBezTo>
                    <a:cubicBezTo>
                      <a:pt x="23706" y="26934"/>
                      <a:pt x="29086" y="32990"/>
                      <a:pt x="34467" y="39047"/>
                    </a:cubicBezTo>
                    <a:cubicBezTo>
                      <a:pt x="39164" y="44343"/>
                      <a:pt x="43865" y="49639"/>
                      <a:pt x="48564" y="54932"/>
                    </a:cubicBezTo>
                    <a:cubicBezTo>
                      <a:pt x="48748" y="55139"/>
                      <a:pt x="48894" y="55426"/>
                      <a:pt x="49213" y="55430"/>
                    </a:cubicBezTo>
                    <a:cubicBezTo>
                      <a:pt x="49662" y="55437"/>
                      <a:pt x="50112" y="55439"/>
                      <a:pt x="50577" y="55439"/>
                    </a:cubicBezTo>
                    <a:cubicBezTo>
                      <a:pt x="51160" y="55439"/>
                      <a:pt x="51767" y="55436"/>
                      <a:pt x="52432" y="55436"/>
                    </a:cubicBezTo>
                    <a:cubicBezTo>
                      <a:pt x="52131" y="55065"/>
                      <a:pt x="51953" y="54828"/>
                      <a:pt x="51758" y="54608"/>
                    </a:cubicBezTo>
                    <a:cubicBezTo>
                      <a:pt x="44461" y="46391"/>
                      <a:pt x="37166" y="38171"/>
                      <a:pt x="29870" y="29952"/>
                    </a:cubicBezTo>
                    <a:cubicBezTo>
                      <a:pt x="24528" y="23929"/>
                      <a:pt x="19186" y="17906"/>
                      <a:pt x="13842" y="11884"/>
                    </a:cubicBezTo>
                    <a:cubicBezTo>
                      <a:pt x="10538" y="8154"/>
                      <a:pt x="7228" y="4427"/>
                      <a:pt x="3913" y="707"/>
                    </a:cubicBezTo>
                    <a:cubicBezTo>
                      <a:pt x="3681" y="444"/>
                      <a:pt x="3496" y="39"/>
                      <a:pt x="3119" y="23"/>
                    </a:cubicBezTo>
                    <a:cubicBezTo>
                      <a:pt x="2684" y="5"/>
                      <a:pt x="2249" y="0"/>
                      <a:pt x="1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5400000">
                <a:off x="10027989" y="2835283"/>
                <a:ext cx="927364" cy="980046"/>
              </a:xfrm>
              <a:custGeom>
                <a:avLst/>
                <a:gdLst/>
                <a:ahLst/>
                <a:cxnLst/>
                <a:rect l="l" t="t" r="r" b="b"/>
                <a:pathLst>
                  <a:path w="52475" h="55456" extrusionOk="0">
                    <a:moveTo>
                      <a:pt x="3137" y="1"/>
                    </a:moveTo>
                    <a:cubicBezTo>
                      <a:pt x="3135" y="1"/>
                      <a:pt x="3134" y="1"/>
                      <a:pt x="3133" y="1"/>
                    </a:cubicBezTo>
                    <a:cubicBezTo>
                      <a:pt x="2718" y="3"/>
                      <a:pt x="2303" y="4"/>
                      <a:pt x="1870" y="4"/>
                    </a:cubicBezTo>
                    <a:cubicBezTo>
                      <a:pt x="1293" y="4"/>
                      <a:pt x="684" y="3"/>
                      <a:pt x="1" y="3"/>
                    </a:cubicBezTo>
                    <a:cubicBezTo>
                      <a:pt x="477" y="560"/>
                      <a:pt x="802" y="950"/>
                      <a:pt x="1135" y="1327"/>
                    </a:cubicBezTo>
                    <a:cubicBezTo>
                      <a:pt x="2888" y="3291"/>
                      <a:pt x="4638" y="5258"/>
                      <a:pt x="6387" y="7226"/>
                    </a:cubicBezTo>
                    <a:cubicBezTo>
                      <a:pt x="11779" y="13309"/>
                      <a:pt x="17171" y="19388"/>
                      <a:pt x="22565" y="25469"/>
                    </a:cubicBezTo>
                    <a:cubicBezTo>
                      <a:pt x="27907" y="31492"/>
                      <a:pt x="33251" y="37514"/>
                      <a:pt x="38593" y="43535"/>
                    </a:cubicBezTo>
                    <a:cubicBezTo>
                      <a:pt x="41916" y="47285"/>
                      <a:pt x="45241" y="51031"/>
                      <a:pt x="48574" y="54771"/>
                    </a:cubicBezTo>
                    <a:cubicBezTo>
                      <a:pt x="48805" y="55031"/>
                      <a:pt x="48989" y="55425"/>
                      <a:pt x="49379" y="55438"/>
                    </a:cubicBezTo>
                    <a:cubicBezTo>
                      <a:pt x="49797" y="55452"/>
                      <a:pt x="50216" y="55456"/>
                      <a:pt x="50640" y="55456"/>
                    </a:cubicBezTo>
                    <a:cubicBezTo>
                      <a:pt x="51238" y="55456"/>
                      <a:pt x="51845" y="55448"/>
                      <a:pt x="52474" y="55448"/>
                    </a:cubicBezTo>
                    <a:cubicBezTo>
                      <a:pt x="52368" y="55062"/>
                      <a:pt x="52156" y="54875"/>
                      <a:pt x="51974" y="54670"/>
                    </a:cubicBezTo>
                    <a:cubicBezTo>
                      <a:pt x="46053" y="47999"/>
                      <a:pt x="40134" y="41327"/>
                      <a:pt x="34212" y="34656"/>
                    </a:cubicBezTo>
                    <a:cubicBezTo>
                      <a:pt x="28683" y="28424"/>
                      <a:pt x="23152" y="22192"/>
                      <a:pt x="17619" y="15963"/>
                    </a:cubicBezTo>
                    <a:cubicBezTo>
                      <a:pt x="13054" y="10822"/>
                      <a:pt x="8488" y="5682"/>
                      <a:pt x="3920" y="543"/>
                    </a:cubicBezTo>
                    <a:cubicBezTo>
                      <a:pt x="3705" y="301"/>
                      <a:pt x="3530" y="1"/>
                      <a:pt x="3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5400000">
                <a:off x="10029863" y="1301333"/>
                <a:ext cx="924731" cy="981195"/>
              </a:xfrm>
              <a:custGeom>
                <a:avLst/>
                <a:gdLst/>
                <a:ahLst/>
                <a:cxnLst/>
                <a:rect l="l" t="t" r="r" b="b"/>
                <a:pathLst>
                  <a:path w="52326" h="55521" extrusionOk="0">
                    <a:moveTo>
                      <a:pt x="1452" y="1"/>
                    </a:moveTo>
                    <a:cubicBezTo>
                      <a:pt x="1202" y="1"/>
                      <a:pt x="941" y="21"/>
                      <a:pt x="668" y="61"/>
                    </a:cubicBezTo>
                    <a:cubicBezTo>
                      <a:pt x="646" y="64"/>
                      <a:pt x="623" y="66"/>
                      <a:pt x="599" y="66"/>
                    </a:cubicBezTo>
                    <a:cubicBezTo>
                      <a:pt x="518" y="66"/>
                      <a:pt x="429" y="50"/>
                      <a:pt x="348" y="50"/>
                    </a:cubicBezTo>
                    <a:cubicBezTo>
                      <a:pt x="248" y="50"/>
                      <a:pt x="159" y="74"/>
                      <a:pt x="108" y="179"/>
                    </a:cubicBezTo>
                    <a:cubicBezTo>
                      <a:pt x="0" y="399"/>
                      <a:pt x="245" y="536"/>
                      <a:pt x="373" y="680"/>
                    </a:cubicBezTo>
                    <a:cubicBezTo>
                      <a:pt x="7583" y="8799"/>
                      <a:pt x="14793" y="16916"/>
                      <a:pt x="22005" y="25035"/>
                    </a:cubicBezTo>
                    <a:cubicBezTo>
                      <a:pt x="27534" y="31265"/>
                      <a:pt x="33063" y="37493"/>
                      <a:pt x="38592" y="43722"/>
                    </a:cubicBezTo>
                    <a:cubicBezTo>
                      <a:pt x="41879" y="47432"/>
                      <a:pt x="45169" y="51139"/>
                      <a:pt x="48465" y="54839"/>
                    </a:cubicBezTo>
                    <a:cubicBezTo>
                      <a:pt x="48697" y="55099"/>
                      <a:pt x="48878" y="55491"/>
                      <a:pt x="49272" y="55502"/>
                    </a:cubicBezTo>
                    <a:cubicBezTo>
                      <a:pt x="49712" y="55517"/>
                      <a:pt x="50152" y="55521"/>
                      <a:pt x="50594" y="55521"/>
                    </a:cubicBezTo>
                    <a:cubicBezTo>
                      <a:pt x="51166" y="55521"/>
                      <a:pt x="51742" y="55514"/>
                      <a:pt x="52325" y="55514"/>
                    </a:cubicBezTo>
                    <a:cubicBezTo>
                      <a:pt x="52267" y="55084"/>
                      <a:pt x="52003" y="54900"/>
                      <a:pt x="51808" y="54680"/>
                    </a:cubicBezTo>
                    <a:cubicBezTo>
                      <a:pt x="44446" y="46390"/>
                      <a:pt x="37083" y="38099"/>
                      <a:pt x="29721" y="29806"/>
                    </a:cubicBezTo>
                    <a:cubicBezTo>
                      <a:pt x="21461" y="20502"/>
                      <a:pt x="13162" y="11231"/>
                      <a:pt x="4987" y="1854"/>
                    </a:cubicBezTo>
                    <a:cubicBezTo>
                      <a:pt x="3918" y="626"/>
                      <a:pt x="2850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10028997" y="3677589"/>
                <a:ext cx="926463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424" h="55539" extrusionOk="0">
                    <a:moveTo>
                      <a:pt x="1479" y="1"/>
                    </a:moveTo>
                    <a:cubicBezTo>
                      <a:pt x="1221" y="1"/>
                      <a:pt x="951" y="24"/>
                      <a:pt x="666" y="70"/>
                    </a:cubicBezTo>
                    <a:cubicBezTo>
                      <a:pt x="643" y="74"/>
                      <a:pt x="619" y="75"/>
                      <a:pt x="594" y="75"/>
                    </a:cubicBezTo>
                    <a:cubicBezTo>
                      <a:pt x="513" y="75"/>
                      <a:pt x="425" y="60"/>
                      <a:pt x="344" y="60"/>
                    </a:cubicBezTo>
                    <a:cubicBezTo>
                      <a:pt x="244" y="60"/>
                      <a:pt x="156" y="83"/>
                      <a:pt x="105" y="188"/>
                    </a:cubicBezTo>
                    <a:cubicBezTo>
                      <a:pt x="1" y="408"/>
                      <a:pt x="244" y="547"/>
                      <a:pt x="371" y="691"/>
                    </a:cubicBezTo>
                    <a:cubicBezTo>
                      <a:pt x="2664" y="3302"/>
                      <a:pt x="4964" y="5908"/>
                      <a:pt x="7270" y="8505"/>
                    </a:cubicBezTo>
                    <a:cubicBezTo>
                      <a:pt x="13875" y="15937"/>
                      <a:pt x="20479" y="23371"/>
                      <a:pt x="27079" y="30807"/>
                    </a:cubicBezTo>
                    <a:cubicBezTo>
                      <a:pt x="34270" y="38914"/>
                      <a:pt x="41460" y="47022"/>
                      <a:pt x="48653" y="55129"/>
                    </a:cubicBezTo>
                    <a:cubicBezTo>
                      <a:pt x="48838" y="55338"/>
                      <a:pt x="49016" y="55538"/>
                      <a:pt x="49338" y="55538"/>
                    </a:cubicBezTo>
                    <a:cubicBezTo>
                      <a:pt x="49342" y="55538"/>
                      <a:pt x="49345" y="55538"/>
                      <a:pt x="49348" y="55538"/>
                    </a:cubicBezTo>
                    <a:cubicBezTo>
                      <a:pt x="49764" y="55533"/>
                      <a:pt x="50179" y="55532"/>
                      <a:pt x="50608" y="55532"/>
                    </a:cubicBezTo>
                    <a:cubicBezTo>
                      <a:pt x="51180" y="55532"/>
                      <a:pt x="51774" y="55535"/>
                      <a:pt x="52424" y="55535"/>
                    </a:cubicBezTo>
                    <a:cubicBezTo>
                      <a:pt x="52250" y="55288"/>
                      <a:pt x="52190" y="55179"/>
                      <a:pt x="52111" y="55091"/>
                    </a:cubicBezTo>
                    <a:cubicBezTo>
                      <a:pt x="49755" y="52431"/>
                      <a:pt x="47399" y="49772"/>
                      <a:pt x="45038" y="47116"/>
                    </a:cubicBezTo>
                    <a:cubicBezTo>
                      <a:pt x="38976" y="40296"/>
                      <a:pt x="32919" y="33472"/>
                      <a:pt x="26865" y="26646"/>
                    </a:cubicBezTo>
                    <a:cubicBezTo>
                      <a:pt x="19556" y="18406"/>
                      <a:pt x="12213" y="10194"/>
                      <a:pt x="4989" y="1880"/>
                    </a:cubicBezTo>
                    <a:cubicBezTo>
                      <a:pt x="3937" y="668"/>
                      <a:pt x="2879" y="1"/>
                      <a:pt x="1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10027910" y="460785"/>
                <a:ext cx="926870" cy="980382"/>
              </a:xfrm>
              <a:custGeom>
                <a:avLst/>
                <a:gdLst/>
                <a:ahLst/>
                <a:cxnLst/>
                <a:rect l="l" t="t" r="r" b="b"/>
                <a:pathLst>
                  <a:path w="52447" h="55475" extrusionOk="0">
                    <a:moveTo>
                      <a:pt x="1663" y="1"/>
                    </a:moveTo>
                    <a:cubicBezTo>
                      <a:pt x="1136" y="1"/>
                      <a:pt x="588" y="1"/>
                      <a:pt x="0" y="1"/>
                    </a:cubicBezTo>
                    <a:cubicBezTo>
                      <a:pt x="193" y="262"/>
                      <a:pt x="261" y="370"/>
                      <a:pt x="344" y="465"/>
                    </a:cubicBezTo>
                    <a:cubicBezTo>
                      <a:pt x="10130" y="11490"/>
                      <a:pt x="19917" y="22517"/>
                      <a:pt x="29703" y="33543"/>
                    </a:cubicBezTo>
                    <a:cubicBezTo>
                      <a:pt x="35614" y="40183"/>
                      <a:pt x="41514" y="46836"/>
                      <a:pt x="47402" y="53498"/>
                    </a:cubicBezTo>
                    <a:cubicBezTo>
                      <a:pt x="48904" y="55198"/>
                      <a:pt x="49110" y="55474"/>
                      <a:pt x="50749" y="55474"/>
                    </a:cubicBezTo>
                    <a:cubicBezTo>
                      <a:pt x="51041" y="55474"/>
                      <a:pt x="51379" y="55466"/>
                      <a:pt x="51777" y="55454"/>
                    </a:cubicBezTo>
                    <a:cubicBezTo>
                      <a:pt x="51783" y="55454"/>
                      <a:pt x="51788" y="55454"/>
                      <a:pt x="51794" y="55454"/>
                    </a:cubicBezTo>
                    <a:cubicBezTo>
                      <a:pt x="51883" y="55454"/>
                      <a:pt x="51985" y="55473"/>
                      <a:pt x="52079" y="55473"/>
                    </a:cubicBezTo>
                    <a:cubicBezTo>
                      <a:pt x="52187" y="55473"/>
                      <a:pt x="52284" y="55448"/>
                      <a:pt x="52337" y="55339"/>
                    </a:cubicBezTo>
                    <a:cubicBezTo>
                      <a:pt x="52447" y="55115"/>
                      <a:pt x="52194" y="54986"/>
                      <a:pt x="52067" y="54841"/>
                    </a:cubicBezTo>
                    <a:cubicBezTo>
                      <a:pt x="49282" y="51682"/>
                      <a:pt x="46493" y="48526"/>
                      <a:pt x="43699" y="45377"/>
                    </a:cubicBezTo>
                    <a:cubicBezTo>
                      <a:pt x="37641" y="38558"/>
                      <a:pt x="31585" y="31736"/>
                      <a:pt x="25531" y="24914"/>
                    </a:cubicBezTo>
                    <a:cubicBezTo>
                      <a:pt x="18292" y="16753"/>
                      <a:pt x="11051" y="8589"/>
                      <a:pt x="3810" y="430"/>
                    </a:cubicBezTo>
                    <a:cubicBezTo>
                      <a:pt x="3644" y="241"/>
                      <a:pt x="3499" y="5"/>
                      <a:pt x="3204" y="3"/>
                    </a:cubicBezTo>
                    <a:cubicBezTo>
                      <a:pt x="2697" y="1"/>
                      <a:pt x="2190" y="1"/>
                      <a:pt x="1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5400000">
                <a:off x="10199280" y="4314122"/>
                <a:ext cx="738781" cy="828770"/>
              </a:xfrm>
              <a:custGeom>
                <a:avLst/>
                <a:gdLst/>
                <a:ahLst/>
                <a:cxnLst/>
                <a:rect l="l" t="t" r="r" b="b"/>
                <a:pathLst>
                  <a:path w="41804" h="46896" extrusionOk="0">
                    <a:moveTo>
                      <a:pt x="1499" y="1"/>
                    </a:moveTo>
                    <a:cubicBezTo>
                      <a:pt x="1239" y="1"/>
                      <a:pt x="967" y="25"/>
                      <a:pt x="681" y="74"/>
                    </a:cubicBezTo>
                    <a:cubicBezTo>
                      <a:pt x="655" y="78"/>
                      <a:pt x="627" y="80"/>
                      <a:pt x="598" y="80"/>
                    </a:cubicBezTo>
                    <a:cubicBezTo>
                      <a:pt x="516" y="80"/>
                      <a:pt x="428" y="66"/>
                      <a:pt x="346" y="66"/>
                    </a:cubicBezTo>
                    <a:cubicBezTo>
                      <a:pt x="227" y="66"/>
                      <a:pt x="122" y="96"/>
                      <a:pt x="71" y="240"/>
                    </a:cubicBezTo>
                    <a:cubicBezTo>
                      <a:pt x="0" y="444"/>
                      <a:pt x="239" y="589"/>
                      <a:pt x="373" y="738"/>
                    </a:cubicBezTo>
                    <a:cubicBezTo>
                      <a:pt x="6154" y="7257"/>
                      <a:pt x="11938" y="13776"/>
                      <a:pt x="17720" y="20293"/>
                    </a:cubicBezTo>
                    <a:cubicBezTo>
                      <a:pt x="24336" y="27748"/>
                      <a:pt x="30950" y="35203"/>
                      <a:pt x="37563" y="42659"/>
                    </a:cubicBezTo>
                    <a:cubicBezTo>
                      <a:pt x="38715" y="43959"/>
                      <a:pt x="39870" y="45258"/>
                      <a:pt x="41027" y="46555"/>
                    </a:cubicBezTo>
                    <a:cubicBezTo>
                      <a:pt x="41144" y="46687"/>
                      <a:pt x="41252" y="46895"/>
                      <a:pt x="41431" y="46895"/>
                    </a:cubicBezTo>
                    <a:cubicBezTo>
                      <a:pt x="41454" y="46895"/>
                      <a:pt x="41477" y="46892"/>
                      <a:pt x="41502" y="46885"/>
                    </a:cubicBezTo>
                    <a:cubicBezTo>
                      <a:pt x="41790" y="46802"/>
                      <a:pt x="41691" y="46505"/>
                      <a:pt x="41701" y="46291"/>
                    </a:cubicBezTo>
                    <a:cubicBezTo>
                      <a:pt x="41716" y="45908"/>
                      <a:pt x="41705" y="45526"/>
                      <a:pt x="41705" y="45086"/>
                    </a:cubicBezTo>
                    <a:cubicBezTo>
                      <a:pt x="41666" y="44272"/>
                      <a:pt x="41803" y="43438"/>
                      <a:pt x="41087" y="42647"/>
                    </a:cubicBezTo>
                    <a:cubicBezTo>
                      <a:pt x="36741" y="37842"/>
                      <a:pt x="32467" y="32971"/>
                      <a:pt x="28151" y="28136"/>
                    </a:cubicBezTo>
                    <a:cubicBezTo>
                      <a:pt x="25795" y="25498"/>
                      <a:pt x="23448" y="22850"/>
                      <a:pt x="21113" y="20193"/>
                    </a:cubicBezTo>
                    <a:cubicBezTo>
                      <a:pt x="15732" y="14069"/>
                      <a:pt x="10252" y="8033"/>
                      <a:pt x="4929" y="1859"/>
                    </a:cubicBezTo>
                    <a:cubicBezTo>
                      <a:pt x="3907" y="673"/>
                      <a:pt x="2872" y="1"/>
                      <a:pt x="14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5400000">
                <a:off x="10045667" y="3500"/>
                <a:ext cx="711778" cy="803109"/>
              </a:xfrm>
              <a:custGeom>
                <a:avLst/>
                <a:gdLst/>
                <a:ahLst/>
                <a:cxnLst/>
                <a:rect l="l" t="t" r="r" b="b"/>
                <a:pathLst>
                  <a:path w="40276" h="45444" extrusionOk="0">
                    <a:moveTo>
                      <a:pt x="20" y="1"/>
                    </a:moveTo>
                    <a:cubicBezTo>
                      <a:pt x="20" y="1124"/>
                      <a:pt x="37" y="2106"/>
                      <a:pt x="12" y="3086"/>
                    </a:cubicBezTo>
                    <a:cubicBezTo>
                      <a:pt x="1" y="3555"/>
                      <a:pt x="167" y="3901"/>
                      <a:pt x="475" y="4248"/>
                    </a:cubicBezTo>
                    <a:cubicBezTo>
                      <a:pt x="3706" y="7873"/>
                      <a:pt x="6931" y="11501"/>
                      <a:pt x="10152" y="15131"/>
                    </a:cubicBezTo>
                    <a:cubicBezTo>
                      <a:pt x="18543" y="24595"/>
                      <a:pt x="26957" y="34036"/>
                      <a:pt x="35290" y="43548"/>
                    </a:cubicBezTo>
                    <a:cubicBezTo>
                      <a:pt x="36284" y="44685"/>
                      <a:pt x="37269" y="45444"/>
                      <a:pt x="38637" y="45444"/>
                    </a:cubicBezTo>
                    <a:cubicBezTo>
                      <a:pt x="38893" y="45444"/>
                      <a:pt x="39161" y="45418"/>
                      <a:pt x="39445" y="45362"/>
                    </a:cubicBezTo>
                    <a:cubicBezTo>
                      <a:pt x="39478" y="45356"/>
                      <a:pt x="39513" y="45354"/>
                      <a:pt x="39549" y="45354"/>
                    </a:cubicBezTo>
                    <a:cubicBezTo>
                      <a:pt x="39652" y="45354"/>
                      <a:pt x="39763" y="45373"/>
                      <a:pt x="39864" y="45373"/>
                    </a:cubicBezTo>
                    <a:cubicBezTo>
                      <a:pt x="39986" y="45373"/>
                      <a:pt x="40092" y="45345"/>
                      <a:pt x="40148" y="45223"/>
                    </a:cubicBezTo>
                    <a:cubicBezTo>
                      <a:pt x="40275" y="44953"/>
                      <a:pt x="39941" y="44793"/>
                      <a:pt x="39783" y="44615"/>
                    </a:cubicBezTo>
                    <a:cubicBezTo>
                      <a:pt x="35686" y="39984"/>
                      <a:pt x="31585" y="35356"/>
                      <a:pt x="27482" y="30732"/>
                    </a:cubicBezTo>
                    <a:cubicBezTo>
                      <a:pt x="18836" y="20984"/>
                      <a:pt x="10187" y="11238"/>
                      <a:pt x="1533" y="1496"/>
                    </a:cubicBezTo>
                    <a:cubicBezTo>
                      <a:pt x="1103" y="1014"/>
                      <a:pt x="722" y="473"/>
                      <a:pt x="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5400000">
                <a:off x="10435279" y="4551874"/>
                <a:ext cx="517910" cy="574745"/>
              </a:xfrm>
              <a:custGeom>
                <a:avLst/>
                <a:gdLst/>
                <a:ahLst/>
                <a:cxnLst/>
                <a:rect l="l" t="t" r="r" b="b"/>
                <a:pathLst>
                  <a:path w="29306" h="32522" extrusionOk="0">
                    <a:moveTo>
                      <a:pt x="1916" y="0"/>
                    </a:moveTo>
                    <a:cubicBezTo>
                      <a:pt x="1325" y="0"/>
                      <a:pt x="701" y="2"/>
                      <a:pt x="0" y="2"/>
                    </a:cubicBezTo>
                    <a:cubicBezTo>
                      <a:pt x="2195" y="2476"/>
                      <a:pt x="4227" y="4768"/>
                      <a:pt x="6261" y="7059"/>
                    </a:cubicBezTo>
                    <a:cubicBezTo>
                      <a:pt x="11603" y="13080"/>
                      <a:pt x="16947" y="19102"/>
                      <a:pt x="22291" y="25123"/>
                    </a:cubicBezTo>
                    <a:cubicBezTo>
                      <a:pt x="24359" y="27456"/>
                      <a:pt x="26430" y="29787"/>
                      <a:pt x="28503" y="32115"/>
                    </a:cubicBezTo>
                    <a:cubicBezTo>
                      <a:pt x="28635" y="32262"/>
                      <a:pt x="28757" y="32522"/>
                      <a:pt x="28944" y="32522"/>
                    </a:cubicBezTo>
                    <a:cubicBezTo>
                      <a:pt x="28968" y="32522"/>
                      <a:pt x="28992" y="32518"/>
                      <a:pt x="29018" y="32508"/>
                    </a:cubicBezTo>
                    <a:cubicBezTo>
                      <a:pt x="29306" y="32406"/>
                      <a:pt x="29184" y="32063"/>
                      <a:pt x="29190" y="31821"/>
                    </a:cubicBezTo>
                    <a:cubicBezTo>
                      <a:pt x="29203" y="31184"/>
                      <a:pt x="29165" y="30544"/>
                      <a:pt x="29203" y="29907"/>
                    </a:cubicBezTo>
                    <a:cubicBezTo>
                      <a:pt x="29244" y="29249"/>
                      <a:pt x="29028" y="28737"/>
                      <a:pt x="28584" y="28249"/>
                    </a:cubicBezTo>
                    <a:cubicBezTo>
                      <a:pt x="27123" y="26643"/>
                      <a:pt x="25693" y="25007"/>
                      <a:pt x="24251" y="23382"/>
                    </a:cubicBezTo>
                    <a:cubicBezTo>
                      <a:pt x="17485" y="15753"/>
                      <a:pt x="10717" y="8126"/>
                      <a:pt x="3947" y="499"/>
                    </a:cubicBezTo>
                    <a:cubicBezTo>
                      <a:pt x="3746" y="274"/>
                      <a:pt x="3559" y="3"/>
                      <a:pt x="3208" y="3"/>
                    </a:cubicBezTo>
                    <a:cubicBezTo>
                      <a:pt x="2784" y="1"/>
                      <a:pt x="2359" y="0"/>
                      <a:pt x="19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5400000">
                <a:off x="10029810" y="19777"/>
                <a:ext cx="491101" cy="547441"/>
              </a:xfrm>
              <a:custGeom>
                <a:avLst/>
                <a:gdLst/>
                <a:ahLst/>
                <a:cxnLst/>
                <a:rect l="l" t="t" r="r" b="b"/>
                <a:pathLst>
                  <a:path w="27789" h="30977" extrusionOk="0">
                    <a:moveTo>
                      <a:pt x="301" y="0"/>
                    </a:moveTo>
                    <a:lnTo>
                      <a:pt x="89" y="66"/>
                    </a:lnTo>
                    <a:cubicBezTo>
                      <a:pt x="89" y="873"/>
                      <a:pt x="141" y="1683"/>
                      <a:pt x="73" y="2486"/>
                    </a:cubicBezTo>
                    <a:cubicBezTo>
                      <a:pt x="0" y="3378"/>
                      <a:pt x="342" y="4014"/>
                      <a:pt x="926" y="4667"/>
                    </a:cubicBezTo>
                    <a:cubicBezTo>
                      <a:pt x="5616" y="9895"/>
                      <a:pt x="10294" y="15134"/>
                      <a:pt x="14957" y="20388"/>
                    </a:cubicBezTo>
                    <a:cubicBezTo>
                      <a:pt x="17960" y="23769"/>
                      <a:pt x="20934" y="27173"/>
                      <a:pt x="23921" y="30566"/>
                    </a:cubicBezTo>
                    <a:cubicBezTo>
                      <a:pt x="24089" y="30757"/>
                      <a:pt x="24255" y="30971"/>
                      <a:pt x="24542" y="30973"/>
                    </a:cubicBezTo>
                    <a:cubicBezTo>
                      <a:pt x="24974" y="30975"/>
                      <a:pt x="25406" y="30976"/>
                      <a:pt x="25856" y="30976"/>
                    </a:cubicBezTo>
                    <a:cubicBezTo>
                      <a:pt x="26455" y="30976"/>
                      <a:pt x="27086" y="30975"/>
                      <a:pt x="27789" y="3097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5400000">
                <a:off x="10674715" y="4791067"/>
                <a:ext cx="291013" cy="323195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8288" extrusionOk="0">
                    <a:moveTo>
                      <a:pt x="329" y="1"/>
                    </a:moveTo>
                    <a:cubicBezTo>
                      <a:pt x="232" y="1"/>
                      <a:pt x="140" y="20"/>
                      <a:pt x="88" y="120"/>
                    </a:cubicBezTo>
                    <a:cubicBezTo>
                      <a:pt x="1" y="290"/>
                      <a:pt x="165" y="396"/>
                      <a:pt x="258" y="510"/>
                    </a:cubicBezTo>
                    <a:cubicBezTo>
                      <a:pt x="370" y="648"/>
                      <a:pt x="493" y="778"/>
                      <a:pt x="611" y="913"/>
                    </a:cubicBezTo>
                    <a:cubicBezTo>
                      <a:pt x="4308" y="5081"/>
                      <a:pt x="8004" y="9252"/>
                      <a:pt x="11702" y="13420"/>
                    </a:cubicBezTo>
                    <a:cubicBezTo>
                      <a:pt x="13059" y="14951"/>
                      <a:pt x="14415" y="16479"/>
                      <a:pt x="15776" y="18006"/>
                    </a:cubicBezTo>
                    <a:cubicBezTo>
                      <a:pt x="15874" y="18118"/>
                      <a:pt x="15974" y="18287"/>
                      <a:pt x="16126" y="18287"/>
                    </a:cubicBezTo>
                    <a:cubicBezTo>
                      <a:pt x="16149" y="18287"/>
                      <a:pt x="16174" y="18283"/>
                      <a:pt x="16200" y="18274"/>
                    </a:cubicBezTo>
                    <a:cubicBezTo>
                      <a:pt x="16399" y="18205"/>
                      <a:pt x="16349" y="17971"/>
                      <a:pt x="16353" y="17799"/>
                    </a:cubicBezTo>
                    <a:cubicBezTo>
                      <a:pt x="16361" y="17365"/>
                      <a:pt x="16355" y="16931"/>
                      <a:pt x="16355" y="16497"/>
                    </a:cubicBezTo>
                    <a:cubicBezTo>
                      <a:pt x="16467" y="15472"/>
                      <a:pt x="16411" y="14503"/>
                      <a:pt x="15533" y="13770"/>
                    </a:cubicBezTo>
                    <a:cubicBezTo>
                      <a:pt x="15318" y="13590"/>
                      <a:pt x="15152" y="13357"/>
                      <a:pt x="14965" y="13146"/>
                    </a:cubicBezTo>
                    <a:cubicBezTo>
                      <a:pt x="11233" y="8939"/>
                      <a:pt x="7502" y="4732"/>
                      <a:pt x="3768" y="527"/>
                    </a:cubicBezTo>
                    <a:cubicBezTo>
                      <a:pt x="3535" y="265"/>
                      <a:pt x="3313" y="2"/>
                      <a:pt x="2906" y="2"/>
                    </a:cubicBezTo>
                    <a:cubicBezTo>
                      <a:pt x="2899" y="2"/>
                      <a:pt x="2892" y="2"/>
                      <a:pt x="2884" y="2"/>
                    </a:cubicBezTo>
                    <a:cubicBezTo>
                      <a:pt x="2603" y="8"/>
                      <a:pt x="2321" y="10"/>
                      <a:pt x="2039" y="10"/>
                    </a:cubicBezTo>
                    <a:cubicBezTo>
                      <a:pt x="1650" y="10"/>
                      <a:pt x="1261" y="7"/>
                      <a:pt x="872" y="7"/>
                    </a:cubicBezTo>
                    <a:cubicBezTo>
                      <a:pt x="749" y="7"/>
                      <a:pt x="626" y="7"/>
                      <a:pt x="503" y="8"/>
                    </a:cubicBezTo>
                    <a:cubicBezTo>
                      <a:pt x="448" y="8"/>
                      <a:pt x="388" y="1"/>
                      <a:pt x="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5400000">
                <a:off x="10015764" y="32846"/>
                <a:ext cx="263691" cy="294777"/>
              </a:xfrm>
              <a:custGeom>
                <a:avLst/>
                <a:gdLst/>
                <a:ahLst/>
                <a:cxnLst/>
                <a:rect l="l" t="t" r="r" b="b"/>
                <a:pathLst>
                  <a:path w="14921" h="16680" extrusionOk="0">
                    <a:moveTo>
                      <a:pt x="304" y="0"/>
                    </a:moveTo>
                    <a:cubicBezTo>
                      <a:pt x="268" y="0"/>
                      <a:pt x="229" y="9"/>
                      <a:pt x="185" y="30"/>
                    </a:cubicBezTo>
                    <a:cubicBezTo>
                      <a:pt x="0" y="117"/>
                      <a:pt x="70" y="348"/>
                      <a:pt x="68" y="518"/>
                    </a:cubicBezTo>
                    <a:cubicBezTo>
                      <a:pt x="60" y="1257"/>
                      <a:pt x="93" y="1998"/>
                      <a:pt x="54" y="2737"/>
                    </a:cubicBezTo>
                    <a:cubicBezTo>
                      <a:pt x="23" y="3345"/>
                      <a:pt x="241" y="3807"/>
                      <a:pt x="639" y="4252"/>
                    </a:cubicBezTo>
                    <a:cubicBezTo>
                      <a:pt x="3976" y="7983"/>
                      <a:pt x="7328" y="11704"/>
                      <a:pt x="10611" y="15482"/>
                    </a:cubicBezTo>
                    <a:cubicBezTo>
                      <a:pt x="11220" y="16184"/>
                      <a:pt x="11816" y="16680"/>
                      <a:pt x="12547" y="16680"/>
                    </a:cubicBezTo>
                    <a:cubicBezTo>
                      <a:pt x="12701" y="16680"/>
                      <a:pt x="12861" y="16658"/>
                      <a:pt x="13029" y="16611"/>
                    </a:cubicBezTo>
                    <a:cubicBezTo>
                      <a:pt x="13314" y="16611"/>
                      <a:pt x="13531" y="16618"/>
                      <a:pt x="13719" y="16618"/>
                    </a:cubicBezTo>
                    <a:cubicBezTo>
                      <a:pt x="13841" y="16618"/>
                      <a:pt x="13952" y="16615"/>
                      <a:pt x="14061" y="16606"/>
                    </a:cubicBezTo>
                    <a:cubicBezTo>
                      <a:pt x="14080" y="16604"/>
                      <a:pt x="14099" y="16603"/>
                      <a:pt x="14118" y="16603"/>
                    </a:cubicBezTo>
                    <a:cubicBezTo>
                      <a:pt x="14246" y="16603"/>
                      <a:pt x="14393" y="16636"/>
                      <a:pt x="14522" y="16636"/>
                    </a:cubicBezTo>
                    <a:cubicBezTo>
                      <a:pt x="14655" y="16636"/>
                      <a:pt x="14770" y="16601"/>
                      <a:pt x="14822" y="16457"/>
                    </a:cubicBezTo>
                    <a:cubicBezTo>
                      <a:pt x="14920" y="16191"/>
                      <a:pt x="14571" y="15994"/>
                      <a:pt x="14389" y="15791"/>
                    </a:cubicBezTo>
                    <a:cubicBezTo>
                      <a:pt x="11477" y="12501"/>
                      <a:pt x="8563" y="9214"/>
                      <a:pt x="5649" y="5926"/>
                    </a:cubicBezTo>
                    <a:cubicBezTo>
                      <a:pt x="3989" y="4052"/>
                      <a:pt x="2328" y="2180"/>
                      <a:pt x="660" y="312"/>
                    </a:cubicBezTo>
                    <a:cubicBezTo>
                      <a:pt x="558" y="199"/>
                      <a:pt x="471" y="0"/>
                      <a:pt x="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5400000">
                <a:off x="10914937" y="5029297"/>
                <a:ext cx="64805" cy="70761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4004" extrusionOk="0">
                    <a:moveTo>
                      <a:pt x="588" y="1"/>
                    </a:moveTo>
                    <a:cubicBezTo>
                      <a:pt x="401" y="1"/>
                      <a:pt x="251" y="37"/>
                      <a:pt x="193" y="165"/>
                    </a:cubicBezTo>
                    <a:cubicBezTo>
                      <a:pt x="0" y="593"/>
                      <a:pt x="627" y="881"/>
                      <a:pt x="909" y="1215"/>
                    </a:cubicBezTo>
                    <a:cubicBezTo>
                      <a:pt x="1712" y="2162"/>
                      <a:pt x="2553" y="3075"/>
                      <a:pt x="3379" y="4003"/>
                    </a:cubicBezTo>
                    <a:lnTo>
                      <a:pt x="3588" y="3938"/>
                    </a:lnTo>
                    <a:cubicBezTo>
                      <a:pt x="3625" y="2761"/>
                      <a:pt x="3667" y="1581"/>
                      <a:pt x="3553" y="402"/>
                    </a:cubicBezTo>
                    <a:cubicBezTo>
                      <a:pt x="3522" y="90"/>
                      <a:pt x="3221" y="57"/>
                      <a:pt x="2951" y="57"/>
                    </a:cubicBezTo>
                    <a:cubicBezTo>
                      <a:pt x="2622" y="57"/>
                      <a:pt x="2293" y="50"/>
                      <a:pt x="1965" y="50"/>
                    </a:cubicBezTo>
                    <a:cubicBezTo>
                      <a:pt x="1782" y="50"/>
                      <a:pt x="1599" y="52"/>
                      <a:pt x="1417" y="59"/>
                    </a:cubicBezTo>
                    <a:cubicBezTo>
                      <a:pt x="1400" y="59"/>
                      <a:pt x="1383" y="60"/>
                      <a:pt x="1365" y="60"/>
                    </a:cubicBezTo>
                    <a:cubicBezTo>
                      <a:pt x="1126" y="60"/>
                      <a:pt x="828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400000">
                <a:off x="10001462" y="44969"/>
                <a:ext cx="42078" cy="42732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2418" extrusionOk="0">
                    <a:moveTo>
                      <a:pt x="351" y="1"/>
                    </a:moveTo>
                    <a:lnTo>
                      <a:pt x="351" y="1"/>
                    </a:lnTo>
                    <a:cubicBezTo>
                      <a:pt x="1" y="1956"/>
                      <a:pt x="130" y="2417"/>
                      <a:pt x="1327" y="2417"/>
                    </a:cubicBezTo>
                    <a:cubicBezTo>
                      <a:pt x="1469" y="2417"/>
                      <a:pt x="1626" y="2411"/>
                      <a:pt x="1798" y="2399"/>
                    </a:cubicBezTo>
                    <a:lnTo>
                      <a:pt x="1875" y="2399"/>
                    </a:lnTo>
                    <a:cubicBezTo>
                      <a:pt x="1878" y="2399"/>
                      <a:pt x="1881" y="2399"/>
                      <a:pt x="1884" y="2399"/>
                    </a:cubicBezTo>
                    <a:cubicBezTo>
                      <a:pt x="2235" y="2399"/>
                      <a:pt x="2381" y="2275"/>
                      <a:pt x="2109" y="1961"/>
                    </a:cubicBezTo>
                    <a:cubicBezTo>
                      <a:pt x="1557" y="1332"/>
                      <a:pt x="993" y="717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" name="Google Shape;44;p2"/>
            <p:cNvSpPr/>
            <p:nvPr/>
          </p:nvSpPr>
          <p:spPr>
            <a:xfrm>
              <a:off x="821200" y="653600"/>
              <a:ext cx="1276175" cy="183275"/>
            </a:xfrm>
            <a:custGeom>
              <a:avLst/>
              <a:gdLst/>
              <a:ahLst/>
              <a:cxnLst/>
              <a:rect l="l" t="t" r="r" b="b"/>
              <a:pathLst>
                <a:path w="51047" h="7331" extrusionOk="0">
                  <a:moveTo>
                    <a:pt x="0" y="2930"/>
                  </a:moveTo>
                  <a:lnTo>
                    <a:pt x="7709" y="2930"/>
                  </a:lnTo>
                  <a:lnTo>
                    <a:pt x="4791" y="1"/>
                  </a:lnTo>
                  <a:lnTo>
                    <a:pt x="6853" y="1"/>
                  </a:lnTo>
                  <a:lnTo>
                    <a:pt x="10495" y="3666"/>
                  </a:lnTo>
                  <a:lnTo>
                    <a:pt x="6853" y="7330"/>
                  </a:lnTo>
                  <a:lnTo>
                    <a:pt x="4791" y="7330"/>
                  </a:lnTo>
                  <a:lnTo>
                    <a:pt x="7709" y="4395"/>
                  </a:lnTo>
                  <a:lnTo>
                    <a:pt x="0" y="4395"/>
                  </a:lnTo>
                  <a:close/>
                  <a:moveTo>
                    <a:pt x="20271" y="2930"/>
                  </a:moveTo>
                  <a:lnTo>
                    <a:pt x="27979" y="2930"/>
                  </a:lnTo>
                  <a:lnTo>
                    <a:pt x="25067" y="1"/>
                  </a:lnTo>
                  <a:lnTo>
                    <a:pt x="27129" y="1"/>
                  </a:lnTo>
                  <a:lnTo>
                    <a:pt x="30777" y="3666"/>
                  </a:lnTo>
                  <a:lnTo>
                    <a:pt x="27129" y="7330"/>
                  </a:lnTo>
                  <a:lnTo>
                    <a:pt x="25067" y="7330"/>
                  </a:lnTo>
                  <a:lnTo>
                    <a:pt x="27979" y="4395"/>
                  </a:lnTo>
                  <a:lnTo>
                    <a:pt x="20271" y="4395"/>
                  </a:lnTo>
                  <a:lnTo>
                    <a:pt x="20271" y="2936"/>
                  </a:lnTo>
                  <a:close/>
                  <a:moveTo>
                    <a:pt x="40547" y="2930"/>
                  </a:moveTo>
                  <a:lnTo>
                    <a:pt x="48255" y="2930"/>
                  </a:lnTo>
                  <a:lnTo>
                    <a:pt x="45337" y="1"/>
                  </a:lnTo>
                  <a:lnTo>
                    <a:pt x="47400" y="1"/>
                  </a:lnTo>
                  <a:lnTo>
                    <a:pt x="51047" y="3666"/>
                  </a:lnTo>
                  <a:lnTo>
                    <a:pt x="47400" y="7330"/>
                  </a:lnTo>
                  <a:lnTo>
                    <a:pt x="45337" y="7330"/>
                  </a:lnTo>
                  <a:lnTo>
                    <a:pt x="48255" y="4395"/>
                  </a:lnTo>
                  <a:lnTo>
                    <a:pt x="40547" y="43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5" name="Google Shape;45;p2"/>
            <p:cNvCxnSpPr/>
            <p:nvPr/>
          </p:nvCxnSpPr>
          <p:spPr>
            <a:xfrm>
              <a:off x="0" y="1195725"/>
              <a:ext cx="6352800" cy="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0" y="4137366"/>
              <a:ext cx="6352800" cy="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4" name="Google Shape;1494;p34"/>
          <p:cNvGrpSpPr/>
          <p:nvPr/>
        </p:nvGrpSpPr>
        <p:grpSpPr>
          <a:xfrm>
            <a:off x="-525994" y="-1876632"/>
            <a:ext cx="10196003" cy="9488819"/>
            <a:chOff x="-525994" y="-1876632"/>
            <a:chExt cx="10196003" cy="9488819"/>
          </a:xfrm>
        </p:grpSpPr>
        <p:grpSp>
          <p:nvGrpSpPr>
            <p:cNvPr id="1495" name="Google Shape;1495;p34"/>
            <p:cNvGrpSpPr/>
            <p:nvPr/>
          </p:nvGrpSpPr>
          <p:grpSpPr>
            <a:xfrm>
              <a:off x="-525994" y="-1876632"/>
              <a:ext cx="10196003" cy="9488819"/>
              <a:chOff x="-525994" y="-1876632"/>
              <a:chExt cx="10196003" cy="9488819"/>
            </a:xfrm>
          </p:grpSpPr>
          <p:grpSp>
            <p:nvGrpSpPr>
              <p:cNvPr id="1496" name="Google Shape;1496;p34"/>
              <p:cNvGrpSpPr/>
              <p:nvPr/>
            </p:nvGrpSpPr>
            <p:grpSpPr>
              <a:xfrm flipH="1">
                <a:off x="-525994" y="1259168"/>
                <a:ext cx="1236278" cy="6353019"/>
                <a:chOff x="9999970" y="45296"/>
                <a:chExt cx="983280" cy="5052906"/>
              </a:xfrm>
            </p:grpSpPr>
            <p:sp>
              <p:nvSpPr>
                <p:cNvPr id="1497" name="Google Shape;1497;p34"/>
                <p:cNvSpPr/>
                <p:nvPr/>
              </p:nvSpPr>
              <p:spPr>
                <a:xfrm rot="5400000">
                  <a:off x="10027062" y="1732223"/>
                  <a:ext cx="928584" cy="980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44" h="55500" extrusionOk="0">
                      <a:moveTo>
                        <a:pt x="3083" y="1"/>
                      </a:moveTo>
                      <a:cubicBezTo>
                        <a:pt x="3079" y="1"/>
                        <a:pt x="3075" y="1"/>
                        <a:pt x="3071" y="1"/>
                      </a:cubicBezTo>
                      <a:cubicBezTo>
                        <a:pt x="2619" y="7"/>
                        <a:pt x="2167" y="9"/>
                        <a:pt x="1698" y="9"/>
                      </a:cubicBezTo>
                      <a:cubicBezTo>
                        <a:pt x="1163" y="9"/>
                        <a:pt x="605" y="7"/>
                        <a:pt x="1" y="7"/>
                      </a:cubicBezTo>
                      <a:cubicBezTo>
                        <a:pt x="196" y="273"/>
                        <a:pt x="275" y="400"/>
                        <a:pt x="371" y="510"/>
                      </a:cubicBezTo>
                      <a:cubicBezTo>
                        <a:pt x="3424" y="3953"/>
                        <a:pt x="6477" y="7392"/>
                        <a:pt x="9531" y="10831"/>
                      </a:cubicBezTo>
                      <a:cubicBezTo>
                        <a:pt x="15807" y="17902"/>
                        <a:pt x="22083" y="24974"/>
                        <a:pt x="28357" y="32045"/>
                      </a:cubicBezTo>
                      <a:cubicBezTo>
                        <a:pt x="34660" y="39160"/>
                        <a:pt x="40968" y="46268"/>
                        <a:pt x="47283" y="53374"/>
                      </a:cubicBezTo>
                      <a:cubicBezTo>
                        <a:pt x="48963" y="55264"/>
                        <a:pt x="49161" y="55473"/>
                        <a:pt x="50999" y="55473"/>
                      </a:cubicBezTo>
                      <a:cubicBezTo>
                        <a:pt x="51232" y="55473"/>
                        <a:pt x="51491" y="55469"/>
                        <a:pt x="51783" y="55466"/>
                      </a:cubicBezTo>
                      <a:cubicBezTo>
                        <a:pt x="51785" y="55466"/>
                        <a:pt x="51787" y="55466"/>
                        <a:pt x="51788" y="55466"/>
                      </a:cubicBezTo>
                      <a:cubicBezTo>
                        <a:pt x="51904" y="55466"/>
                        <a:pt x="52044" y="55500"/>
                        <a:pt x="52169" y="55500"/>
                      </a:cubicBezTo>
                      <a:cubicBezTo>
                        <a:pt x="52298" y="55500"/>
                        <a:pt x="52412" y="55463"/>
                        <a:pt x="52467" y="55315"/>
                      </a:cubicBezTo>
                      <a:cubicBezTo>
                        <a:pt x="52544" y="55101"/>
                        <a:pt x="52262" y="54929"/>
                        <a:pt x="52112" y="54763"/>
                      </a:cubicBezTo>
                      <a:cubicBezTo>
                        <a:pt x="49394" y="51745"/>
                        <a:pt x="46683" y="48721"/>
                        <a:pt x="43979" y="45689"/>
                      </a:cubicBezTo>
                      <a:cubicBezTo>
                        <a:pt x="40891" y="42213"/>
                        <a:pt x="37801" y="38737"/>
                        <a:pt x="34714" y="35258"/>
                      </a:cubicBezTo>
                      <a:cubicBezTo>
                        <a:pt x="28455" y="28206"/>
                        <a:pt x="22196" y="21154"/>
                        <a:pt x="15938" y="14103"/>
                      </a:cubicBezTo>
                      <a:cubicBezTo>
                        <a:pt x="11937" y="9590"/>
                        <a:pt x="7935" y="5080"/>
                        <a:pt x="3926" y="574"/>
                      </a:cubicBezTo>
                      <a:cubicBezTo>
                        <a:pt x="3699" y="318"/>
                        <a:pt x="3507" y="1"/>
                        <a:pt x="30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34"/>
                <p:cNvSpPr/>
                <p:nvPr/>
              </p:nvSpPr>
              <p:spPr>
                <a:xfrm rot="5400000">
                  <a:off x="10025657" y="2406964"/>
                  <a:ext cx="931076" cy="979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85" h="55412" extrusionOk="0">
                      <a:moveTo>
                        <a:pt x="1716" y="1"/>
                      </a:moveTo>
                      <a:cubicBezTo>
                        <a:pt x="1164" y="1"/>
                        <a:pt x="597" y="6"/>
                        <a:pt x="1" y="6"/>
                      </a:cubicBezTo>
                      <a:cubicBezTo>
                        <a:pt x="238" y="313"/>
                        <a:pt x="366" y="502"/>
                        <a:pt x="518" y="670"/>
                      </a:cubicBezTo>
                      <a:cubicBezTo>
                        <a:pt x="3708" y="4192"/>
                        <a:pt x="6819" y="7783"/>
                        <a:pt x="10017" y="11299"/>
                      </a:cubicBezTo>
                      <a:cubicBezTo>
                        <a:pt x="13921" y="15588"/>
                        <a:pt x="17731" y="19963"/>
                        <a:pt x="21581" y="24301"/>
                      </a:cubicBezTo>
                      <a:cubicBezTo>
                        <a:pt x="27432" y="30893"/>
                        <a:pt x="33282" y="37488"/>
                        <a:pt x="39133" y="44082"/>
                      </a:cubicBezTo>
                      <a:cubicBezTo>
                        <a:pt x="42300" y="47658"/>
                        <a:pt x="45473" y="51232"/>
                        <a:pt x="48649" y="54803"/>
                      </a:cubicBezTo>
                      <a:cubicBezTo>
                        <a:pt x="48879" y="55059"/>
                        <a:pt x="49064" y="55411"/>
                        <a:pt x="49487" y="55411"/>
                      </a:cubicBezTo>
                      <a:cubicBezTo>
                        <a:pt x="49817" y="55411"/>
                        <a:pt x="50147" y="55411"/>
                        <a:pt x="50485" y="55411"/>
                      </a:cubicBezTo>
                      <a:cubicBezTo>
                        <a:pt x="51162" y="55411"/>
                        <a:pt x="51873" y="55411"/>
                        <a:pt x="52685" y="55411"/>
                      </a:cubicBezTo>
                      <a:cubicBezTo>
                        <a:pt x="50965" y="53469"/>
                        <a:pt x="49408" y="51711"/>
                        <a:pt x="47850" y="49955"/>
                      </a:cubicBezTo>
                      <a:cubicBezTo>
                        <a:pt x="41302" y="42579"/>
                        <a:pt x="34754" y="35203"/>
                        <a:pt x="28204" y="27831"/>
                      </a:cubicBezTo>
                      <a:cubicBezTo>
                        <a:pt x="20095" y="18701"/>
                        <a:pt x="12041" y="9520"/>
                        <a:pt x="3835" y="477"/>
                      </a:cubicBezTo>
                      <a:cubicBezTo>
                        <a:pt x="3683" y="309"/>
                        <a:pt x="3509" y="33"/>
                        <a:pt x="3338" y="27"/>
                      </a:cubicBezTo>
                      <a:cubicBezTo>
                        <a:pt x="2803" y="6"/>
                        <a:pt x="2267" y="1"/>
                        <a:pt x="17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34"/>
                <p:cNvSpPr/>
                <p:nvPr/>
              </p:nvSpPr>
              <p:spPr>
                <a:xfrm rot="5400000">
                  <a:off x="10027760" y="3465073"/>
                  <a:ext cx="927771" cy="982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98" h="55617" extrusionOk="0">
                      <a:moveTo>
                        <a:pt x="2425" y="0"/>
                      </a:moveTo>
                      <a:cubicBezTo>
                        <a:pt x="2264" y="0"/>
                        <a:pt x="2094" y="25"/>
                        <a:pt x="1915" y="80"/>
                      </a:cubicBezTo>
                      <a:cubicBezTo>
                        <a:pt x="1566" y="80"/>
                        <a:pt x="1275" y="79"/>
                        <a:pt x="1008" y="79"/>
                      </a:cubicBezTo>
                      <a:cubicBezTo>
                        <a:pt x="807" y="79"/>
                        <a:pt x="621" y="79"/>
                        <a:pt x="435" y="82"/>
                      </a:cubicBezTo>
                      <a:cubicBezTo>
                        <a:pt x="16" y="84"/>
                        <a:pt x="0" y="263"/>
                        <a:pt x="242" y="539"/>
                      </a:cubicBezTo>
                      <a:cubicBezTo>
                        <a:pt x="713" y="1078"/>
                        <a:pt x="1182" y="1618"/>
                        <a:pt x="1662" y="2149"/>
                      </a:cubicBezTo>
                      <a:cubicBezTo>
                        <a:pt x="7388" y="8506"/>
                        <a:pt x="13023" y="14944"/>
                        <a:pt x="18749" y="21303"/>
                      </a:cubicBezTo>
                      <a:cubicBezTo>
                        <a:pt x="28420" y="32093"/>
                        <a:pt x="38035" y="42931"/>
                        <a:pt x="47593" y="53819"/>
                      </a:cubicBezTo>
                      <a:cubicBezTo>
                        <a:pt x="48561" y="54921"/>
                        <a:pt x="49508" y="55616"/>
                        <a:pt x="50818" y="55616"/>
                      </a:cubicBezTo>
                      <a:cubicBezTo>
                        <a:pt x="51051" y="55616"/>
                        <a:pt x="51296" y="55594"/>
                        <a:pt x="51555" y="55548"/>
                      </a:cubicBezTo>
                      <a:cubicBezTo>
                        <a:pt x="51586" y="55543"/>
                        <a:pt x="51618" y="55541"/>
                        <a:pt x="51649" y="55541"/>
                      </a:cubicBezTo>
                      <a:cubicBezTo>
                        <a:pt x="51704" y="55541"/>
                        <a:pt x="51758" y="55546"/>
                        <a:pt x="51812" y="55546"/>
                      </a:cubicBezTo>
                      <a:cubicBezTo>
                        <a:pt x="51829" y="55546"/>
                        <a:pt x="51846" y="55546"/>
                        <a:pt x="51862" y="55544"/>
                      </a:cubicBezTo>
                      <a:cubicBezTo>
                        <a:pt x="51877" y="55543"/>
                        <a:pt x="51893" y="55543"/>
                        <a:pt x="51908" y="55543"/>
                      </a:cubicBezTo>
                      <a:cubicBezTo>
                        <a:pt x="51977" y="55543"/>
                        <a:pt x="52052" y="55552"/>
                        <a:pt x="52122" y="55552"/>
                      </a:cubicBezTo>
                      <a:cubicBezTo>
                        <a:pt x="52221" y="55552"/>
                        <a:pt x="52311" y="55534"/>
                        <a:pt x="52364" y="55446"/>
                      </a:cubicBezTo>
                      <a:cubicBezTo>
                        <a:pt x="52497" y="55218"/>
                        <a:pt x="52256" y="55077"/>
                        <a:pt x="52132" y="54936"/>
                      </a:cubicBezTo>
                      <a:cubicBezTo>
                        <a:pt x="51239" y="53918"/>
                        <a:pt x="50336" y="52908"/>
                        <a:pt x="49432" y="51899"/>
                      </a:cubicBezTo>
                      <a:cubicBezTo>
                        <a:pt x="38953" y="40156"/>
                        <a:pt x="28611" y="28291"/>
                        <a:pt x="18033" y="16636"/>
                      </a:cubicBezTo>
                      <a:cubicBezTo>
                        <a:pt x="13430" y="11564"/>
                        <a:pt x="8913" y="6417"/>
                        <a:pt x="4397" y="1269"/>
                      </a:cubicBezTo>
                      <a:cubicBezTo>
                        <a:pt x="3781" y="567"/>
                        <a:pt x="3192" y="0"/>
                        <a:pt x="24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34"/>
                <p:cNvSpPr/>
                <p:nvPr/>
              </p:nvSpPr>
              <p:spPr>
                <a:xfrm rot="5400000">
                  <a:off x="10025895" y="3045387"/>
                  <a:ext cx="930086" cy="98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29" h="55539" extrusionOk="0">
                      <a:moveTo>
                        <a:pt x="3126" y="1"/>
                      </a:moveTo>
                      <a:cubicBezTo>
                        <a:pt x="3125" y="1"/>
                        <a:pt x="3123" y="1"/>
                        <a:pt x="3122" y="1"/>
                      </a:cubicBezTo>
                      <a:cubicBezTo>
                        <a:pt x="2706" y="3"/>
                        <a:pt x="2291" y="4"/>
                        <a:pt x="1859" y="4"/>
                      </a:cubicBezTo>
                      <a:cubicBezTo>
                        <a:pt x="1283" y="4"/>
                        <a:pt x="677" y="3"/>
                        <a:pt x="1" y="3"/>
                      </a:cubicBezTo>
                      <a:cubicBezTo>
                        <a:pt x="346" y="414"/>
                        <a:pt x="549" y="669"/>
                        <a:pt x="765" y="914"/>
                      </a:cubicBezTo>
                      <a:cubicBezTo>
                        <a:pt x="7180" y="8170"/>
                        <a:pt x="13612" y="15413"/>
                        <a:pt x="20064" y="22640"/>
                      </a:cubicBezTo>
                      <a:cubicBezTo>
                        <a:pt x="27704" y="31201"/>
                        <a:pt x="35216" y="39876"/>
                        <a:pt x="42978" y="48329"/>
                      </a:cubicBezTo>
                      <a:cubicBezTo>
                        <a:pt x="44585" y="50079"/>
                        <a:pt x="46241" y="51802"/>
                        <a:pt x="47681" y="53684"/>
                      </a:cubicBezTo>
                      <a:cubicBezTo>
                        <a:pt x="48600" y="54886"/>
                        <a:pt x="49623" y="55538"/>
                        <a:pt x="50968" y="55538"/>
                      </a:cubicBezTo>
                      <a:cubicBezTo>
                        <a:pt x="51227" y="55538"/>
                        <a:pt x="51496" y="55514"/>
                        <a:pt x="51780" y="55465"/>
                      </a:cubicBezTo>
                      <a:cubicBezTo>
                        <a:pt x="51808" y="55461"/>
                        <a:pt x="51837" y="55459"/>
                        <a:pt x="51867" y="55459"/>
                      </a:cubicBezTo>
                      <a:cubicBezTo>
                        <a:pt x="51989" y="55459"/>
                        <a:pt x="52124" y="55490"/>
                        <a:pt x="52244" y="55490"/>
                      </a:cubicBezTo>
                      <a:cubicBezTo>
                        <a:pt x="52371" y="55490"/>
                        <a:pt x="52480" y="55455"/>
                        <a:pt x="52536" y="55311"/>
                      </a:cubicBezTo>
                      <a:cubicBezTo>
                        <a:pt x="52629" y="55076"/>
                        <a:pt x="52305" y="54888"/>
                        <a:pt x="52137" y="54705"/>
                      </a:cubicBezTo>
                      <a:cubicBezTo>
                        <a:pt x="48773" y="50996"/>
                        <a:pt x="45521" y="47190"/>
                        <a:pt x="42117" y="43516"/>
                      </a:cubicBezTo>
                      <a:cubicBezTo>
                        <a:pt x="38871" y="40009"/>
                        <a:pt x="35746" y="36391"/>
                        <a:pt x="32574" y="32816"/>
                      </a:cubicBezTo>
                      <a:cubicBezTo>
                        <a:pt x="23007" y="22032"/>
                        <a:pt x="13443" y="11248"/>
                        <a:pt x="3876" y="464"/>
                      </a:cubicBezTo>
                      <a:cubicBezTo>
                        <a:pt x="3672" y="235"/>
                        <a:pt x="3478" y="1"/>
                        <a:pt x="31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34"/>
                <p:cNvSpPr/>
                <p:nvPr/>
              </p:nvSpPr>
              <p:spPr>
                <a:xfrm rot="5400000">
                  <a:off x="10028617" y="1955944"/>
                  <a:ext cx="927064" cy="982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58" h="55578" extrusionOk="0">
                      <a:moveTo>
                        <a:pt x="2452" y="0"/>
                      </a:moveTo>
                      <a:cubicBezTo>
                        <a:pt x="2289" y="0"/>
                        <a:pt x="2119" y="27"/>
                        <a:pt x="1938" y="85"/>
                      </a:cubicBezTo>
                      <a:cubicBezTo>
                        <a:pt x="1654" y="85"/>
                        <a:pt x="1438" y="78"/>
                        <a:pt x="1250" y="78"/>
                      </a:cubicBezTo>
                      <a:cubicBezTo>
                        <a:pt x="1128" y="78"/>
                        <a:pt x="1017" y="81"/>
                        <a:pt x="908" y="91"/>
                      </a:cubicBezTo>
                      <a:cubicBezTo>
                        <a:pt x="890" y="92"/>
                        <a:pt x="872" y="93"/>
                        <a:pt x="854" y="93"/>
                      </a:cubicBezTo>
                      <a:cubicBezTo>
                        <a:pt x="719" y="93"/>
                        <a:pt x="564" y="58"/>
                        <a:pt x="429" y="58"/>
                      </a:cubicBezTo>
                      <a:cubicBezTo>
                        <a:pt x="300" y="58"/>
                        <a:pt x="190" y="89"/>
                        <a:pt x="132" y="214"/>
                      </a:cubicBezTo>
                      <a:cubicBezTo>
                        <a:pt x="1" y="494"/>
                        <a:pt x="366" y="685"/>
                        <a:pt x="541" y="884"/>
                      </a:cubicBezTo>
                      <a:cubicBezTo>
                        <a:pt x="3513" y="4226"/>
                        <a:pt x="6483" y="7569"/>
                        <a:pt x="9455" y="10912"/>
                      </a:cubicBezTo>
                      <a:cubicBezTo>
                        <a:pt x="18219" y="20765"/>
                        <a:pt x="26913" y="30679"/>
                        <a:pt x="35746" y="40471"/>
                      </a:cubicBezTo>
                      <a:cubicBezTo>
                        <a:pt x="39683" y="44837"/>
                        <a:pt x="43560" y="49254"/>
                        <a:pt x="47459" y="53654"/>
                      </a:cubicBezTo>
                      <a:cubicBezTo>
                        <a:pt x="48952" y="55338"/>
                        <a:pt x="49140" y="55560"/>
                        <a:pt x="50847" y="55560"/>
                      </a:cubicBezTo>
                      <a:cubicBezTo>
                        <a:pt x="51099" y="55560"/>
                        <a:pt x="51385" y="55555"/>
                        <a:pt x="51712" y="55550"/>
                      </a:cubicBezTo>
                      <a:cubicBezTo>
                        <a:pt x="51714" y="55550"/>
                        <a:pt x="51716" y="55550"/>
                        <a:pt x="51717" y="55550"/>
                      </a:cubicBezTo>
                      <a:cubicBezTo>
                        <a:pt x="51824" y="55550"/>
                        <a:pt x="51950" y="55578"/>
                        <a:pt x="52065" y="55578"/>
                      </a:cubicBezTo>
                      <a:cubicBezTo>
                        <a:pt x="52182" y="55578"/>
                        <a:pt x="52286" y="55548"/>
                        <a:pt x="52343" y="55428"/>
                      </a:cubicBezTo>
                      <a:cubicBezTo>
                        <a:pt x="52457" y="55189"/>
                        <a:pt x="52179" y="55028"/>
                        <a:pt x="52034" y="54866"/>
                      </a:cubicBezTo>
                      <a:cubicBezTo>
                        <a:pt x="43499" y="45290"/>
                        <a:pt x="34968" y="35708"/>
                        <a:pt x="26444" y="26121"/>
                      </a:cubicBezTo>
                      <a:cubicBezTo>
                        <a:pt x="19087" y="17855"/>
                        <a:pt x="11744" y="9574"/>
                        <a:pt x="4416" y="1283"/>
                      </a:cubicBezTo>
                      <a:cubicBezTo>
                        <a:pt x="3810" y="595"/>
                        <a:pt x="3220" y="0"/>
                        <a:pt x="245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34"/>
                <p:cNvSpPr/>
                <p:nvPr/>
              </p:nvSpPr>
              <p:spPr>
                <a:xfrm rot="5400000">
                  <a:off x="10027901" y="2180928"/>
                  <a:ext cx="927223" cy="98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67" h="55628" extrusionOk="0">
                      <a:moveTo>
                        <a:pt x="1577" y="1"/>
                      </a:moveTo>
                      <a:cubicBezTo>
                        <a:pt x="1324" y="1"/>
                        <a:pt x="1060" y="25"/>
                        <a:pt x="780" y="74"/>
                      </a:cubicBezTo>
                      <a:cubicBezTo>
                        <a:pt x="777" y="74"/>
                        <a:pt x="773" y="74"/>
                        <a:pt x="769" y="74"/>
                      </a:cubicBezTo>
                      <a:cubicBezTo>
                        <a:pt x="754" y="74"/>
                        <a:pt x="738" y="73"/>
                        <a:pt x="723" y="73"/>
                      </a:cubicBezTo>
                      <a:cubicBezTo>
                        <a:pt x="716" y="73"/>
                        <a:pt x="710" y="73"/>
                        <a:pt x="703" y="74"/>
                      </a:cubicBezTo>
                      <a:cubicBezTo>
                        <a:pt x="676" y="79"/>
                        <a:pt x="648" y="80"/>
                        <a:pt x="619" y="80"/>
                      </a:cubicBezTo>
                      <a:cubicBezTo>
                        <a:pt x="534" y="80"/>
                        <a:pt x="442" y="65"/>
                        <a:pt x="357" y="65"/>
                      </a:cubicBezTo>
                      <a:cubicBezTo>
                        <a:pt x="242" y="65"/>
                        <a:pt x="141" y="93"/>
                        <a:pt x="87" y="221"/>
                      </a:cubicBezTo>
                      <a:cubicBezTo>
                        <a:pt x="1" y="425"/>
                        <a:pt x="252" y="570"/>
                        <a:pt x="381" y="718"/>
                      </a:cubicBezTo>
                      <a:cubicBezTo>
                        <a:pt x="1186" y="1643"/>
                        <a:pt x="1998" y="2562"/>
                        <a:pt x="2818" y="3474"/>
                      </a:cubicBezTo>
                      <a:cubicBezTo>
                        <a:pt x="9579" y="11001"/>
                        <a:pt x="16188" y="18659"/>
                        <a:pt x="23016" y="26125"/>
                      </a:cubicBezTo>
                      <a:cubicBezTo>
                        <a:pt x="25583" y="28935"/>
                        <a:pt x="28071" y="31820"/>
                        <a:pt x="30597" y="34667"/>
                      </a:cubicBezTo>
                      <a:cubicBezTo>
                        <a:pt x="36429" y="41209"/>
                        <a:pt x="42244" y="47765"/>
                        <a:pt x="48037" y="54340"/>
                      </a:cubicBezTo>
                      <a:cubicBezTo>
                        <a:pt x="48647" y="55031"/>
                        <a:pt x="49232" y="55627"/>
                        <a:pt x="49998" y="55627"/>
                      </a:cubicBezTo>
                      <a:cubicBezTo>
                        <a:pt x="50159" y="55627"/>
                        <a:pt x="50327" y="55601"/>
                        <a:pt x="50506" y="55544"/>
                      </a:cubicBezTo>
                      <a:cubicBezTo>
                        <a:pt x="50808" y="55544"/>
                        <a:pt x="51040" y="55549"/>
                        <a:pt x="51245" y="55549"/>
                      </a:cubicBezTo>
                      <a:cubicBezTo>
                        <a:pt x="51376" y="55549"/>
                        <a:pt x="51496" y="55547"/>
                        <a:pt x="51615" y="55540"/>
                      </a:cubicBezTo>
                      <a:cubicBezTo>
                        <a:pt x="51629" y="55540"/>
                        <a:pt x="51642" y="55539"/>
                        <a:pt x="51656" y="55539"/>
                      </a:cubicBezTo>
                      <a:cubicBezTo>
                        <a:pt x="51777" y="55539"/>
                        <a:pt x="51915" y="55568"/>
                        <a:pt x="52038" y="55568"/>
                      </a:cubicBezTo>
                      <a:cubicBezTo>
                        <a:pt x="52160" y="55568"/>
                        <a:pt x="52267" y="55539"/>
                        <a:pt x="52326" y="55427"/>
                      </a:cubicBezTo>
                      <a:cubicBezTo>
                        <a:pt x="52466" y="55158"/>
                        <a:pt x="52125" y="55000"/>
                        <a:pt x="51967" y="54821"/>
                      </a:cubicBezTo>
                      <a:cubicBezTo>
                        <a:pt x="49996" y="52572"/>
                        <a:pt x="48016" y="50336"/>
                        <a:pt x="46023" y="48107"/>
                      </a:cubicBezTo>
                      <a:cubicBezTo>
                        <a:pt x="36863" y="37859"/>
                        <a:pt x="27824" y="27507"/>
                        <a:pt x="18609" y="17310"/>
                      </a:cubicBezTo>
                      <a:cubicBezTo>
                        <a:pt x="14000" y="12211"/>
                        <a:pt x="9420" y="7083"/>
                        <a:pt x="4951" y="1865"/>
                      </a:cubicBezTo>
                      <a:cubicBezTo>
                        <a:pt x="3951" y="696"/>
                        <a:pt x="2941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34"/>
                <p:cNvSpPr/>
                <p:nvPr/>
              </p:nvSpPr>
              <p:spPr>
                <a:xfrm rot="5400000">
                  <a:off x="10026081" y="1091998"/>
                  <a:ext cx="931376" cy="97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2" h="55433" extrusionOk="0">
                      <a:moveTo>
                        <a:pt x="1666" y="0"/>
                      </a:moveTo>
                      <a:cubicBezTo>
                        <a:pt x="1145" y="0"/>
                        <a:pt x="598" y="1"/>
                        <a:pt x="0" y="1"/>
                      </a:cubicBezTo>
                      <a:cubicBezTo>
                        <a:pt x="293" y="369"/>
                        <a:pt x="440" y="576"/>
                        <a:pt x="610" y="761"/>
                      </a:cubicBezTo>
                      <a:cubicBezTo>
                        <a:pt x="4477" y="5011"/>
                        <a:pt x="8237" y="9355"/>
                        <a:pt x="12104" y="13606"/>
                      </a:cubicBezTo>
                      <a:cubicBezTo>
                        <a:pt x="18108" y="20203"/>
                        <a:pt x="23963" y="26934"/>
                        <a:pt x="29884" y="33605"/>
                      </a:cubicBezTo>
                      <a:cubicBezTo>
                        <a:pt x="36230" y="40756"/>
                        <a:pt x="42577" y="47902"/>
                        <a:pt x="48927" y="55046"/>
                      </a:cubicBezTo>
                      <a:cubicBezTo>
                        <a:pt x="49060" y="55193"/>
                        <a:pt x="49235" y="55405"/>
                        <a:pt x="49395" y="55411"/>
                      </a:cubicBezTo>
                      <a:cubicBezTo>
                        <a:pt x="49938" y="55428"/>
                        <a:pt x="50482" y="55432"/>
                        <a:pt x="51044" y="55432"/>
                      </a:cubicBezTo>
                      <a:cubicBezTo>
                        <a:pt x="51574" y="55432"/>
                        <a:pt x="52121" y="55429"/>
                        <a:pt x="52701" y="55429"/>
                      </a:cubicBezTo>
                      <a:cubicBezTo>
                        <a:pt x="52416" y="55073"/>
                        <a:pt x="52252" y="54850"/>
                        <a:pt x="52068" y="54643"/>
                      </a:cubicBezTo>
                      <a:cubicBezTo>
                        <a:pt x="47674" y="49691"/>
                        <a:pt x="43295" y="44725"/>
                        <a:pt x="38881" y="39795"/>
                      </a:cubicBezTo>
                      <a:cubicBezTo>
                        <a:pt x="29728" y="29570"/>
                        <a:pt x="20748" y="19193"/>
                        <a:pt x="11489" y="9063"/>
                      </a:cubicBezTo>
                      <a:cubicBezTo>
                        <a:pt x="8903" y="6234"/>
                        <a:pt x="6392" y="3335"/>
                        <a:pt x="3844" y="470"/>
                      </a:cubicBezTo>
                      <a:cubicBezTo>
                        <a:pt x="3661" y="261"/>
                        <a:pt x="3501" y="4"/>
                        <a:pt x="3179" y="2"/>
                      </a:cubicBezTo>
                      <a:cubicBezTo>
                        <a:pt x="2683" y="1"/>
                        <a:pt x="2187" y="0"/>
                        <a:pt x="16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34"/>
                <p:cNvSpPr/>
                <p:nvPr/>
              </p:nvSpPr>
              <p:spPr>
                <a:xfrm rot="5400000">
                  <a:off x="10028405" y="672347"/>
                  <a:ext cx="927824" cy="981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1" h="55545" extrusionOk="0">
                      <a:moveTo>
                        <a:pt x="2403" y="0"/>
                      </a:moveTo>
                      <a:cubicBezTo>
                        <a:pt x="2244" y="0"/>
                        <a:pt x="2078" y="25"/>
                        <a:pt x="1903" y="78"/>
                      </a:cubicBezTo>
                      <a:cubicBezTo>
                        <a:pt x="1599" y="78"/>
                        <a:pt x="1359" y="73"/>
                        <a:pt x="1146" y="73"/>
                      </a:cubicBezTo>
                      <a:cubicBezTo>
                        <a:pt x="994" y="73"/>
                        <a:pt x="856" y="76"/>
                        <a:pt x="718" y="84"/>
                      </a:cubicBezTo>
                      <a:cubicBezTo>
                        <a:pt x="708" y="84"/>
                        <a:pt x="698" y="84"/>
                        <a:pt x="687" y="84"/>
                      </a:cubicBezTo>
                      <a:cubicBezTo>
                        <a:pt x="588" y="84"/>
                        <a:pt x="475" y="63"/>
                        <a:pt x="373" y="63"/>
                      </a:cubicBezTo>
                      <a:cubicBezTo>
                        <a:pt x="253" y="63"/>
                        <a:pt x="148" y="92"/>
                        <a:pt x="97" y="219"/>
                      </a:cubicBezTo>
                      <a:cubicBezTo>
                        <a:pt x="0" y="458"/>
                        <a:pt x="284" y="611"/>
                        <a:pt x="429" y="775"/>
                      </a:cubicBezTo>
                      <a:cubicBezTo>
                        <a:pt x="2526" y="3148"/>
                        <a:pt x="4630" y="5518"/>
                        <a:pt x="6739" y="7882"/>
                      </a:cubicBezTo>
                      <a:cubicBezTo>
                        <a:pt x="16452" y="18769"/>
                        <a:pt x="26040" y="29765"/>
                        <a:pt x="35846" y="40571"/>
                      </a:cubicBezTo>
                      <a:cubicBezTo>
                        <a:pt x="40122" y="45281"/>
                        <a:pt x="44303" y="50081"/>
                        <a:pt x="48531" y="54834"/>
                      </a:cubicBezTo>
                      <a:cubicBezTo>
                        <a:pt x="48793" y="55130"/>
                        <a:pt x="48986" y="55539"/>
                        <a:pt x="49477" y="55541"/>
                      </a:cubicBezTo>
                      <a:cubicBezTo>
                        <a:pt x="50320" y="55543"/>
                        <a:pt x="51165" y="55544"/>
                        <a:pt x="52009" y="55544"/>
                      </a:cubicBezTo>
                      <a:cubicBezTo>
                        <a:pt x="52501" y="55544"/>
                        <a:pt x="52449" y="55326"/>
                        <a:pt x="52205" y="55043"/>
                      </a:cubicBezTo>
                      <a:cubicBezTo>
                        <a:pt x="52105" y="54925"/>
                        <a:pt x="51999" y="54815"/>
                        <a:pt x="51897" y="54701"/>
                      </a:cubicBezTo>
                      <a:cubicBezTo>
                        <a:pt x="46319" y="48483"/>
                        <a:pt x="40875" y="42147"/>
                        <a:pt x="35209" y="36008"/>
                      </a:cubicBezTo>
                      <a:cubicBezTo>
                        <a:pt x="32229" y="32782"/>
                        <a:pt x="29367" y="29445"/>
                        <a:pt x="26451" y="26160"/>
                      </a:cubicBezTo>
                      <a:cubicBezTo>
                        <a:pt x="19071" y="17881"/>
                        <a:pt x="11713" y="9584"/>
                        <a:pt x="4373" y="1271"/>
                      </a:cubicBezTo>
                      <a:cubicBezTo>
                        <a:pt x="3756" y="571"/>
                        <a:pt x="3166" y="0"/>
                        <a:pt x="24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34"/>
                <p:cNvSpPr/>
                <p:nvPr/>
              </p:nvSpPr>
              <p:spPr>
                <a:xfrm rot="5400000">
                  <a:off x="10026858" y="883405"/>
                  <a:ext cx="930121" cy="980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31" h="55480" extrusionOk="0">
                      <a:moveTo>
                        <a:pt x="1701" y="1"/>
                      </a:moveTo>
                      <a:cubicBezTo>
                        <a:pt x="1401" y="1"/>
                        <a:pt x="1053" y="10"/>
                        <a:pt x="640" y="21"/>
                      </a:cubicBezTo>
                      <a:cubicBezTo>
                        <a:pt x="632" y="20"/>
                        <a:pt x="625" y="20"/>
                        <a:pt x="617" y="20"/>
                      </a:cubicBezTo>
                      <a:cubicBezTo>
                        <a:pt x="599" y="20"/>
                        <a:pt x="580" y="22"/>
                        <a:pt x="562" y="23"/>
                      </a:cubicBezTo>
                      <a:cubicBezTo>
                        <a:pt x="538" y="27"/>
                        <a:pt x="513" y="29"/>
                        <a:pt x="487" y="29"/>
                      </a:cubicBezTo>
                      <a:cubicBezTo>
                        <a:pt x="428" y="29"/>
                        <a:pt x="366" y="21"/>
                        <a:pt x="308" y="21"/>
                      </a:cubicBezTo>
                      <a:cubicBezTo>
                        <a:pt x="213" y="21"/>
                        <a:pt x="127" y="42"/>
                        <a:pt x="82" y="150"/>
                      </a:cubicBezTo>
                      <a:cubicBezTo>
                        <a:pt x="1" y="347"/>
                        <a:pt x="213" y="457"/>
                        <a:pt x="319" y="592"/>
                      </a:cubicBezTo>
                      <a:cubicBezTo>
                        <a:pt x="414" y="712"/>
                        <a:pt x="520" y="824"/>
                        <a:pt x="622" y="938"/>
                      </a:cubicBezTo>
                      <a:cubicBezTo>
                        <a:pt x="8477" y="9682"/>
                        <a:pt x="16202" y="18540"/>
                        <a:pt x="24086" y="27261"/>
                      </a:cubicBezTo>
                      <a:cubicBezTo>
                        <a:pt x="32380" y="36440"/>
                        <a:pt x="40528" y="45749"/>
                        <a:pt x="48744" y="54999"/>
                      </a:cubicBezTo>
                      <a:cubicBezTo>
                        <a:pt x="48927" y="55206"/>
                        <a:pt x="49089" y="55470"/>
                        <a:pt x="49408" y="55474"/>
                      </a:cubicBezTo>
                      <a:cubicBezTo>
                        <a:pt x="49867" y="55478"/>
                        <a:pt x="50327" y="55480"/>
                        <a:pt x="50804" y="55480"/>
                      </a:cubicBezTo>
                      <a:cubicBezTo>
                        <a:pt x="51376" y="55480"/>
                        <a:pt x="51975" y="55478"/>
                        <a:pt x="52631" y="55478"/>
                      </a:cubicBezTo>
                      <a:cubicBezTo>
                        <a:pt x="52194" y="54970"/>
                        <a:pt x="51891" y="54606"/>
                        <a:pt x="51575" y="54250"/>
                      </a:cubicBezTo>
                      <a:cubicBezTo>
                        <a:pt x="42041" y="43611"/>
                        <a:pt x="32660" y="32837"/>
                        <a:pt x="23069" y="22249"/>
                      </a:cubicBezTo>
                      <a:cubicBezTo>
                        <a:pt x="16976" y="15526"/>
                        <a:pt x="11005" y="8692"/>
                        <a:pt x="4980" y="1908"/>
                      </a:cubicBezTo>
                      <a:cubicBezTo>
                        <a:pt x="3518" y="261"/>
                        <a:pt x="3284" y="1"/>
                        <a:pt x="17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34"/>
                <p:cNvSpPr/>
                <p:nvPr/>
              </p:nvSpPr>
              <p:spPr>
                <a:xfrm rot="5400000">
                  <a:off x="10025674" y="3254590"/>
                  <a:ext cx="930369" cy="98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5" h="55552" extrusionOk="0">
                      <a:moveTo>
                        <a:pt x="3149" y="1"/>
                      </a:moveTo>
                      <a:cubicBezTo>
                        <a:pt x="3147" y="1"/>
                        <a:pt x="3144" y="1"/>
                        <a:pt x="3141" y="1"/>
                      </a:cubicBezTo>
                      <a:cubicBezTo>
                        <a:pt x="2701" y="5"/>
                        <a:pt x="2260" y="6"/>
                        <a:pt x="1797" y="6"/>
                      </a:cubicBezTo>
                      <a:cubicBezTo>
                        <a:pt x="1242" y="6"/>
                        <a:pt x="656" y="5"/>
                        <a:pt x="1" y="5"/>
                      </a:cubicBezTo>
                      <a:cubicBezTo>
                        <a:pt x="1396" y="1585"/>
                        <a:pt x="2635" y="3006"/>
                        <a:pt x="3892" y="4409"/>
                      </a:cubicBezTo>
                      <a:cubicBezTo>
                        <a:pt x="12931" y="14494"/>
                        <a:pt x="21818" y="24715"/>
                        <a:pt x="30922" y="34744"/>
                      </a:cubicBezTo>
                      <a:cubicBezTo>
                        <a:pt x="36545" y="40962"/>
                        <a:pt x="42103" y="47238"/>
                        <a:pt x="47596" y="53570"/>
                      </a:cubicBezTo>
                      <a:cubicBezTo>
                        <a:pt x="48615" y="54746"/>
                        <a:pt x="49630" y="55552"/>
                        <a:pt x="51053" y="55552"/>
                      </a:cubicBezTo>
                      <a:cubicBezTo>
                        <a:pt x="51312" y="55552"/>
                        <a:pt x="51584" y="55525"/>
                        <a:pt x="51872" y="55469"/>
                      </a:cubicBezTo>
                      <a:cubicBezTo>
                        <a:pt x="51902" y="55464"/>
                        <a:pt x="51934" y="55462"/>
                        <a:pt x="51967" y="55462"/>
                      </a:cubicBezTo>
                      <a:cubicBezTo>
                        <a:pt x="52068" y="55462"/>
                        <a:pt x="52178" y="55482"/>
                        <a:pt x="52278" y="55482"/>
                      </a:cubicBezTo>
                      <a:cubicBezTo>
                        <a:pt x="52400" y="55482"/>
                        <a:pt x="52506" y="55451"/>
                        <a:pt x="52559" y="55315"/>
                      </a:cubicBezTo>
                      <a:cubicBezTo>
                        <a:pt x="52644" y="55093"/>
                        <a:pt x="52359" y="54925"/>
                        <a:pt x="52210" y="54761"/>
                      </a:cubicBezTo>
                      <a:cubicBezTo>
                        <a:pt x="44801" y="46509"/>
                        <a:pt x="37539" y="38129"/>
                        <a:pt x="30070" y="29927"/>
                      </a:cubicBezTo>
                      <a:cubicBezTo>
                        <a:pt x="25253" y="24636"/>
                        <a:pt x="20556" y="19236"/>
                        <a:pt x="15803" y="13884"/>
                      </a:cubicBezTo>
                      <a:cubicBezTo>
                        <a:pt x="11833" y="9411"/>
                        <a:pt x="7863" y="4939"/>
                        <a:pt x="3890" y="468"/>
                      </a:cubicBezTo>
                      <a:cubicBezTo>
                        <a:pt x="3691" y="244"/>
                        <a:pt x="3507" y="1"/>
                        <a:pt x="31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34"/>
                <p:cNvSpPr/>
                <p:nvPr/>
              </p:nvSpPr>
              <p:spPr>
                <a:xfrm rot="5400000">
                  <a:off x="10029898" y="3883001"/>
                  <a:ext cx="924448" cy="981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10" h="55531" extrusionOk="0">
                      <a:moveTo>
                        <a:pt x="1416" y="1"/>
                      </a:moveTo>
                      <a:cubicBezTo>
                        <a:pt x="1162" y="1"/>
                        <a:pt x="897" y="21"/>
                        <a:pt x="620" y="62"/>
                      </a:cubicBezTo>
                      <a:cubicBezTo>
                        <a:pt x="599" y="65"/>
                        <a:pt x="578" y="66"/>
                        <a:pt x="556" y="66"/>
                      </a:cubicBezTo>
                      <a:cubicBezTo>
                        <a:pt x="479" y="66"/>
                        <a:pt x="395" y="52"/>
                        <a:pt x="317" y="52"/>
                      </a:cubicBezTo>
                      <a:cubicBezTo>
                        <a:pt x="211" y="52"/>
                        <a:pt x="118" y="78"/>
                        <a:pt x="74" y="203"/>
                      </a:cubicBezTo>
                      <a:cubicBezTo>
                        <a:pt x="0" y="417"/>
                        <a:pt x="244" y="550"/>
                        <a:pt x="375" y="697"/>
                      </a:cubicBezTo>
                      <a:cubicBezTo>
                        <a:pt x="3258" y="3945"/>
                        <a:pt x="6141" y="7195"/>
                        <a:pt x="9025" y="10443"/>
                      </a:cubicBezTo>
                      <a:cubicBezTo>
                        <a:pt x="15490" y="17720"/>
                        <a:pt x="21955" y="25000"/>
                        <a:pt x="28416" y="32281"/>
                      </a:cubicBezTo>
                      <a:cubicBezTo>
                        <a:pt x="35167" y="39889"/>
                        <a:pt x="41916" y="47496"/>
                        <a:pt x="48662" y="55104"/>
                      </a:cubicBezTo>
                      <a:cubicBezTo>
                        <a:pt x="48873" y="55341"/>
                        <a:pt x="49081" y="55530"/>
                        <a:pt x="49424" y="55530"/>
                      </a:cubicBezTo>
                      <a:cubicBezTo>
                        <a:pt x="49427" y="55530"/>
                        <a:pt x="49431" y="55530"/>
                        <a:pt x="49434" y="55530"/>
                      </a:cubicBezTo>
                      <a:cubicBezTo>
                        <a:pt x="49864" y="55526"/>
                        <a:pt x="50294" y="55525"/>
                        <a:pt x="50727" y="55525"/>
                      </a:cubicBezTo>
                      <a:cubicBezTo>
                        <a:pt x="51247" y="55525"/>
                        <a:pt x="51772" y="55526"/>
                        <a:pt x="52310" y="55526"/>
                      </a:cubicBezTo>
                      <a:cubicBezTo>
                        <a:pt x="52294" y="55175"/>
                        <a:pt x="52103" y="55061"/>
                        <a:pt x="51974" y="54915"/>
                      </a:cubicBezTo>
                      <a:cubicBezTo>
                        <a:pt x="50114" y="52807"/>
                        <a:pt x="48251" y="50702"/>
                        <a:pt x="46385" y="48600"/>
                      </a:cubicBezTo>
                      <a:cubicBezTo>
                        <a:pt x="40345" y="41799"/>
                        <a:pt x="34306" y="34996"/>
                        <a:pt x="28267" y="28194"/>
                      </a:cubicBezTo>
                      <a:cubicBezTo>
                        <a:pt x="20482" y="19422"/>
                        <a:pt x="12657" y="10684"/>
                        <a:pt x="4956" y="1839"/>
                      </a:cubicBezTo>
                      <a:cubicBezTo>
                        <a:pt x="3890" y="615"/>
                        <a:pt x="2812" y="1"/>
                        <a:pt x="14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34"/>
                <p:cNvSpPr/>
                <p:nvPr/>
              </p:nvSpPr>
              <p:spPr>
                <a:xfrm rot="5400000">
                  <a:off x="10026982" y="1507204"/>
                  <a:ext cx="928107" cy="981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7" h="55518" extrusionOk="0">
                      <a:moveTo>
                        <a:pt x="2215" y="1"/>
                      </a:moveTo>
                      <a:cubicBezTo>
                        <a:pt x="1536" y="1"/>
                        <a:pt x="821" y="2"/>
                        <a:pt x="1" y="2"/>
                      </a:cubicBezTo>
                      <a:cubicBezTo>
                        <a:pt x="2145" y="2418"/>
                        <a:pt x="4123" y="4654"/>
                        <a:pt x="6109" y="6887"/>
                      </a:cubicBezTo>
                      <a:cubicBezTo>
                        <a:pt x="12558" y="14149"/>
                        <a:pt x="19008" y="21412"/>
                        <a:pt x="25456" y="28676"/>
                      </a:cubicBezTo>
                      <a:cubicBezTo>
                        <a:pt x="32851" y="37011"/>
                        <a:pt x="40287" y="45311"/>
                        <a:pt x="47601" y="53720"/>
                      </a:cubicBezTo>
                      <a:cubicBezTo>
                        <a:pt x="48639" y="54911"/>
                        <a:pt x="49681" y="55518"/>
                        <a:pt x="51044" y="55518"/>
                      </a:cubicBezTo>
                      <a:cubicBezTo>
                        <a:pt x="51286" y="55518"/>
                        <a:pt x="51538" y="55499"/>
                        <a:pt x="51803" y="55460"/>
                      </a:cubicBezTo>
                      <a:cubicBezTo>
                        <a:pt x="51825" y="55457"/>
                        <a:pt x="51849" y="55456"/>
                        <a:pt x="51874" y="55456"/>
                      </a:cubicBezTo>
                      <a:cubicBezTo>
                        <a:pt x="51966" y="55456"/>
                        <a:pt x="52069" y="55474"/>
                        <a:pt x="52162" y="55474"/>
                      </a:cubicBezTo>
                      <a:cubicBezTo>
                        <a:pt x="52275" y="55474"/>
                        <a:pt x="52374" y="55447"/>
                        <a:pt x="52422" y="55323"/>
                      </a:cubicBezTo>
                      <a:cubicBezTo>
                        <a:pt x="52517" y="55090"/>
                        <a:pt x="52239" y="54932"/>
                        <a:pt x="52092" y="54766"/>
                      </a:cubicBezTo>
                      <a:cubicBezTo>
                        <a:pt x="48039" y="50196"/>
                        <a:pt x="43986" y="45626"/>
                        <a:pt x="39932" y="41056"/>
                      </a:cubicBezTo>
                      <a:cubicBezTo>
                        <a:pt x="34248" y="34651"/>
                        <a:pt x="28565" y="28247"/>
                        <a:pt x="22881" y="21844"/>
                      </a:cubicBezTo>
                      <a:cubicBezTo>
                        <a:pt x="16534" y="14694"/>
                        <a:pt x="10187" y="7545"/>
                        <a:pt x="3841" y="397"/>
                      </a:cubicBezTo>
                      <a:cubicBezTo>
                        <a:pt x="3669" y="204"/>
                        <a:pt x="3505" y="2"/>
                        <a:pt x="3216" y="2"/>
                      </a:cubicBezTo>
                      <a:cubicBezTo>
                        <a:pt x="2885" y="1"/>
                        <a:pt x="2554" y="1"/>
                        <a:pt x="22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34"/>
                <p:cNvSpPr/>
                <p:nvPr/>
              </p:nvSpPr>
              <p:spPr>
                <a:xfrm rot="5400000">
                  <a:off x="10026973" y="253589"/>
                  <a:ext cx="927930" cy="981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7" h="55531" extrusionOk="0">
                      <a:moveTo>
                        <a:pt x="0" y="1"/>
                      </a:moveTo>
                      <a:cubicBezTo>
                        <a:pt x="259" y="311"/>
                        <a:pt x="369" y="450"/>
                        <a:pt x="485" y="583"/>
                      </a:cubicBezTo>
                      <a:cubicBezTo>
                        <a:pt x="7237" y="8187"/>
                        <a:pt x="13988" y="15793"/>
                        <a:pt x="20737" y="23400"/>
                      </a:cubicBezTo>
                      <a:cubicBezTo>
                        <a:pt x="29672" y="33474"/>
                        <a:pt x="38637" y="43523"/>
                        <a:pt x="47504" y="53655"/>
                      </a:cubicBezTo>
                      <a:cubicBezTo>
                        <a:pt x="48540" y="54837"/>
                        <a:pt x="49573" y="55531"/>
                        <a:pt x="50965" y="55531"/>
                      </a:cubicBezTo>
                      <a:cubicBezTo>
                        <a:pt x="51213" y="55531"/>
                        <a:pt x="51473" y="55509"/>
                        <a:pt x="51746" y="55463"/>
                      </a:cubicBezTo>
                      <a:cubicBezTo>
                        <a:pt x="51773" y="55459"/>
                        <a:pt x="51800" y="55458"/>
                        <a:pt x="51828" y="55458"/>
                      </a:cubicBezTo>
                      <a:cubicBezTo>
                        <a:pt x="51925" y="55458"/>
                        <a:pt x="52032" y="55476"/>
                        <a:pt x="52128" y="55476"/>
                      </a:cubicBezTo>
                      <a:cubicBezTo>
                        <a:pt x="52237" y="55476"/>
                        <a:pt x="52332" y="55452"/>
                        <a:pt x="52381" y="55346"/>
                      </a:cubicBezTo>
                      <a:cubicBezTo>
                        <a:pt x="52507" y="55072"/>
                        <a:pt x="52184" y="54909"/>
                        <a:pt x="52026" y="54730"/>
                      </a:cubicBezTo>
                      <a:cubicBezTo>
                        <a:pt x="46592" y="48589"/>
                        <a:pt x="41147" y="42452"/>
                        <a:pt x="35696" y="36325"/>
                      </a:cubicBezTo>
                      <a:cubicBezTo>
                        <a:pt x="28873" y="28681"/>
                        <a:pt x="22061" y="21030"/>
                        <a:pt x="15256" y="13371"/>
                      </a:cubicBezTo>
                      <a:cubicBezTo>
                        <a:pt x="11439" y="9075"/>
                        <a:pt x="7650" y="4752"/>
                        <a:pt x="3849" y="441"/>
                      </a:cubicBezTo>
                      <a:cubicBezTo>
                        <a:pt x="3663" y="232"/>
                        <a:pt x="3484" y="1"/>
                        <a:pt x="31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34"/>
                <p:cNvSpPr/>
                <p:nvPr/>
              </p:nvSpPr>
              <p:spPr>
                <a:xfrm rot="5400000">
                  <a:off x="10029014" y="2631586"/>
                  <a:ext cx="925668" cy="979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79" h="55436" extrusionOk="0">
                      <a:moveTo>
                        <a:pt x="2891" y="1"/>
                      </a:moveTo>
                      <a:cubicBezTo>
                        <a:pt x="2889" y="1"/>
                        <a:pt x="2888" y="1"/>
                        <a:pt x="2887" y="1"/>
                      </a:cubicBezTo>
                      <a:cubicBezTo>
                        <a:pt x="2572" y="1"/>
                        <a:pt x="2257" y="2"/>
                        <a:pt x="1940" y="2"/>
                      </a:cubicBezTo>
                      <a:cubicBezTo>
                        <a:pt x="1306" y="2"/>
                        <a:pt x="665" y="1"/>
                        <a:pt x="0" y="1"/>
                      </a:cubicBezTo>
                      <a:cubicBezTo>
                        <a:pt x="23" y="400"/>
                        <a:pt x="245" y="557"/>
                        <a:pt x="409" y="742"/>
                      </a:cubicBezTo>
                      <a:cubicBezTo>
                        <a:pt x="5664" y="6668"/>
                        <a:pt x="10923" y="12597"/>
                        <a:pt x="16182" y="18522"/>
                      </a:cubicBezTo>
                      <a:cubicBezTo>
                        <a:pt x="21949" y="25022"/>
                        <a:pt x="27717" y="31520"/>
                        <a:pt x="33487" y="38017"/>
                      </a:cubicBezTo>
                      <a:cubicBezTo>
                        <a:pt x="38513" y="43674"/>
                        <a:pt x="43536" y="49328"/>
                        <a:pt x="48562" y="54985"/>
                      </a:cubicBezTo>
                      <a:cubicBezTo>
                        <a:pt x="48714" y="55155"/>
                        <a:pt x="48842" y="55415"/>
                        <a:pt x="49075" y="55421"/>
                      </a:cubicBezTo>
                      <a:cubicBezTo>
                        <a:pt x="49547" y="55432"/>
                        <a:pt x="50020" y="55435"/>
                        <a:pt x="50505" y="55435"/>
                      </a:cubicBezTo>
                      <a:cubicBezTo>
                        <a:pt x="51102" y="55435"/>
                        <a:pt x="51719" y="55431"/>
                        <a:pt x="52379" y="55431"/>
                      </a:cubicBezTo>
                      <a:cubicBezTo>
                        <a:pt x="52093" y="55077"/>
                        <a:pt x="51927" y="54852"/>
                        <a:pt x="51744" y="54645"/>
                      </a:cubicBezTo>
                      <a:cubicBezTo>
                        <a:pt x="44604" y="46596"/>
                        <a:pt x="37461" y="38548"/>
                        <a:pt x="30319" y="30501"/>
                      </a:cubicBezTo>
                      <a:cubicBezTo>
                        <a:pt x="24770" y="24252"/>
                        <a:pt x="19222" y="18001"/>
                        <a:pt x="13673" y="11750"/>
                      </a:cubicBezTo>
                      <a:cubicBezTo>
                        <a:pt x="10421" y="8075"/>
                        <a:pt x="7162" y="4407"/>
                        <a:pt x="3896" y="744"/>
                      </a:cubicBezTo>
                      <a:cubicBezTo>
                        <a:pt x="3621" y="436"/>
                        <a:pt x="3409" y="1"/>
                        <a:pt x="28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34"/>
                <p:cNvSpPr/>
                <p:nvPr/>
              </p:nvSpPr>
              <p:spPr>
                <a:xfrm rot="5400000">
                  <a:off x="10027283" y="4105926"/>
                  <a:ext cx="927488" cy="98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82" h="55529" extrusionOk="0">
                      <a:moveTo>
                        <a:pt x="3110" y="1"/>
                      </a:moveTo>
                      <a:cubicBezTo>
                        <a:pt x="3108" y="1"/>
                        <a:pt x="3107" y="1"/>
                        <a:pt x="3105" y="1"/>
                      </a:cubicBezTo>
                      <a:cubicBezTo>
                        <a:pt x="2621" y="3"/>
                        <a:pt x="2137" y="3"/>
                        <a:pt x="1627" y="3"/>
                      </a:cubicBezTo>
                      <a:cubicBezTo>
                        <a:pt x="1118" y="3"/>
                        <a:pt x="584" y="3"/>
                        <a:pt x="0" y="3"/>
                      </a:cubicBezTo>
                      <a:cubicBezTo>
                        <a:pt x="299" y="379"/>
                        <a:pt x="460" y="603"/>
                        <a:pt x="643" y="807"/>
                      </a:cubicBezTo>
                      <a:cubicBezTo>
                        <a:pt x="2054" y="2392"/>
                        <a:pt x="3464" y="3976"/>
                        <a:pt x="4873" y="5563"/>
                      </a:cubicBezTo>
                      <a:cubicBezTo>
                        <a:pt x="11715" y="13263"/>
                        <a:pt x="18556" y="20965"/>
                        <a:pt x="25394" y="28669"/>
                      </a:cubicBezTo>
                      <a:cubicBezTo>
                        <a:pt x="32791" y="37004"/>
                        <a:pt x="40225" y="45307"/>
                        <a:pt x="47541" y="53713"/>
                      </a:cubicBezTo>
                      <a:cubicBezTo>
                        <a:pt x="48570" y="54896"/>
                        <a:pt x="49604" y="55529"/>
                        <a:pt x="50969" y="55529"/>
                      </a:cubicBezTo>
                      <a:cubicBezTo>
                        <a:pt x="51214" y="55529"/>
                        <a:pt x="51469" y="55508"/>
                        <a:pt x="51737" y="55467"/>
                      </a:cubicBezTo>
                      <a:cubicBezTo>
                        <a:pt x="51762" y="55463"/>
                        <a:pt x="51788" y="55462"/>
                        <a:pt x="51816" y="55462"/>
                      </a:cubicBezTo>
                      <a:cubicBezTo>
                        <a:pt x="51911" y="55462"/>
                        <a:pt x="52015" y="55481"/>
                        <a:pt x="52110" y="55481"/>
                      </a:cubicBezTo>
                      <a:cubicBezTo>
                        <a:pt x="52219" y="55481"/>
                        <a:pt x="52315" y="55455"/>
                        <a:pt x="52368" y="55344"/>
                      </a:cubicBezTo>
                      <a:cubicBezTo>
                        <a:pt x="52481" y="55105"/>
                        <a:pt x="52200" y="54948"/>
                        <a:pt x="52055" y="54786"/>
                      </a:cubicBezTo>
                      <a:cubicBezTo>
                        <a:pt x="47595" y="49755"/>
                        <a:pt x="43133" y="44728"/>
                        <a:pt x="38669" y="39700"/>
                      </a:cubicBezTo>
                      <a:cubicBezTo>
                        <a:pt x="32980" y="33301"/>
                        <a:pt x="27293" y="26899"/>
                        <a:pt x="21609" y="20496"/>
                      </a:cubicBezTo>
                      <a:cubicBezTo>
                        <a:pt x="15671" y="13805"/>
                        <a:pt x="9735" y="7110"/>
                        <a:pt x="3800" y="418"/>
                      </a:cubicBezTo>
                      <a:cubicBezTo>
                        <a:pt x="3612" y="204"/>
                        <a:pt x="3428" y="1"/>
                        <a:pt x="31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34"/>
                <p:cNvSpPr/>
                <p:nvPr/>
              </p:nvSpPr>
              <p:spPr>
                <a:xfrm rot="5400000">
                  <a:off x="10028272" y="33199"/>
                  <a:ext cx="926605" cy="97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32" h="55439" extrusionOk="0">
                      <a:moveTo>
                        <a:pt x="1811" y="0"/>
                      </a:moveTo>
                      <a:cubicBezTo>
                        <a:pt x="1214" y="0"/>
                        <a:pt x="612" y="10"/>
                        <a:pt x="1" y="10"/>
                      </a:cubicBezTo>
                      <a:cubicBezTo>
                        <a:pt x="101" y="421"/>
                        <a:pt x="329" y="600"/>
                        <a:pt x="512" y="807"/>
                      </a:cubicBezTo>
                      <a:cubicBezTo>
                        <a:pt x="6447" y="7498"/>
                        <a:pt x="12383" y="14189"/>
                        <a:pt x="18323" y="20878"/>
                      </a:cubicBezTo>
                      <a:cubicBezTo>
                        <a:pt x="23706" y="26934"/>
                        <a:pt x="29086" y="32990"/>
                        <a:pt x="34467" y="39047"/>
                      </a:cubicBezTo>
                      <a:cubicBezTo>
                        <a:pt x="39164" y="44343"/>
                        <a:pt x="43865" y="49639"/>
                        <a:pt x="48564" y="54932"/>
                      </a:cubicBezTo>
                      <a:cubicBezTo>
                        <a:pt x="48748" y="55139"/>
                        <a:pt x="48894" y="55426"/>
                        <a:pt x="49213" y="55430"/>
                      </a:cubicBezTo>
                      <a:cubicBezTo>
                        <a:pt x="49662" y="55437"/>
                        <a:pt x="50112" y="55439"/>
                        <a:pt x="50577" y="55439"/>
                      </a:cubicBezTo>
                      <a:cubicBezTo>
                        <a:pt x="51160" y="55439"/>
                        <a:pt x="51767" y="55436"/>
                        <a:pt x="52432" y="55436"/>
                      </a:cubicBezTo>
                      <a:cubicBezTo>
                        <a:pt x="52131" y="55065"/>
                        <a:pt x="51953" y="54828"/>
                        <a:pt x="51758" y="54608"/>
                      </a:cubicBezTo>
                      <a:cubicBezTo>
                        <a:pt x="44461" y="46391"/>
                        <a:pt x="37166" y="38171"/>
                        <a:pt x="29870" y="29952"/>
                      </a:cubicBezTo>
                      <a:cubicBezTo>
                        <a:pt x="24528" y="23929"/>
                        <a:pt x="19186" y="17906"/>
                        <a:pt x="13842" y="11884"/>
                      </a:cubicBezTo>
                      <a:cubicBezTo>
                        <a:pt x="10538" y="8154"/>
                        <a:pt x="7228" y="4427"/>
                        <a:pt x="3913" y="707"/>
                      </a:cubicBezTo>
                      <a:cubicBezTo>
                        <a:pt x="3681" y="444"/>
                        <a:pt x="3496" y="39"/>
                        <a:pt x="3119" y="23"/>
                      </a:cubicBezTo>
                      <a:cubicBezTo>
                        <a:pt x="2684" y="5"/>
                        <a:pt x="2249" y="0"/>
                        <a:pt x="1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34"/>
                <p:cNvSpPr/>
                <p:nvPr/>
              </p:nvSpPr>
              <p:spPr>
                <a:xfrm rot="5400000">
                  <a:off x="10027989" y="2835283"/>
                  <a:ext cx="927364" cy="980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75" h="55456" extrusionOk="0">
                      <a:moveTo>
                        <a:pt x="3137" y="1"/>
                      </a:moveTo>
                      <a:cubicBezTo>
                        <a:pt x="3135" y="1"/>
                        <a:pt x="3134" y="1"/>
                        <a:pt x="3133" y="1"/>
                      </a:cubicBezTo>
                      <a:cubicBezTo>
                        <a:pt x="2718" y="3"/>
                        <a:pt x="2303" y="4"/>
                        <a:pt x="1870" y="4"/>
                      </a:cubicBezTo>
                      <a:cubicBezTo>
                        <a:pt x="1293" y="4"/>
                        <a:pt x="684" y="3"/>
                        <a:pt x="1" y="3"/>
                      </a:cubicBezTo>
                      <a:cubicBezTo>
                        <a:pt x="477" y="560"/>
                        <a:pt x="802" y="950"/>
                        <a:pt x="1135" y="1327"/>
                      </a:cubicBezTo>
                      <a:cubicBezTo>
                        <a:pt x="2888" y="3291"/>
                        <a:pt x="4638" y="5258"/>
                        <a:pt x="6387" y="7226"/>
                      </a:cubicBezTo>
                      <a:cubicBezTo>
                        <a:pt x="11779" y="13309"/>
                        <a:pt x="17171" y="19388"/>
                        <a:pt x="22565" y="25469"/>
                      </a:cubicBezTo>
                      <a:cubicBezTo>
                        <a:pt x="27907" y="31492"/>
                        <a:pt x="33251" y="37514"/>
                        <a:pt x="38593" y="43535"/>
                      </a:cubicBezTo>
                      <a:cubicBezTo>
                        <a:pt x="41916" y="47285"/>
                        <a:pt x="45241" y="51031"/>
                        <a:pt x="48574" y="54771"/>
                      </a:cubicBezTo>
                      <a:cubicBezTo>
                        <a:pt x="48805" y="55031"/>
                        <a:pt x="48989" y="55425"/>
                        <a:pt x="49379" y="55438"/>
                      </a:cubicBezTo>
                      <a:cubicBezTo>
                        <a:pt x="49797" y="55452"/>
                        <a:pt x="50216" y="55456"/>
                        <a:pt x="50640" y="55456"/>
                      </a:cubicBezTo>
                      <a:cubicBezTo>
                        <a:pt x="51238" y="55456"/>
                        <a:pt x="51845" y="55448"/>
                        <a:pt x="52474" y="55448"/>
                      </a:cubicBezTo>
                      <a:cubicBezTo>
                        <a:pt x="52368" y="55062"/>
                        <a:pt x="52156" y="54875"/>
                        <a:pt x="51974" y="54670"/>
                      </a:cubicBezTo>
                      <a:cubicBezTo>
                        <a:pt x="46053" y="47999"/>
                        <a:pt x="40134" y="41327"/>
                        <a:pt x="34212" y="34656"/>
                      </a:cubicBezTo>
                      <a:cubicBezTo>
                        <a:pt x="28683" y="28424"/>
                        <a:pt x="23152" y="22192"/>
                        <a:pt x="17619" y="15963"/>
                      </a:cubicBezTo>
                      <a:cubicBezTo>
                        <a:pt x="13054" y="10822"/>
                        <a:pt x="8488" y="5682"/>
                        <a:pt x="3920" y="543"/>
                      </a:cubicBezTo>
                      <a:cubicBezTo>
                        <a:pt x="3705" y="301"/>
                        <a:pt x="3530" y="1"/>
                        <a:pt x="31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34"/>
                <p:cNvSpPr/>
                <p:nvPr/>
              </p:nvSpPr>
              <p:spPr>
                <a:xfrm rot="5400000">
                  <a:off x="10029863" y="1301333"/>
                  <a:ext cx="924731" cy="98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6" h="55521" extrusionOk="0">
                      <a:moveTo>
                        <a:pt x="1452" y="1"/>
                      </a:moveTo>
                      <a:cubicBezTo>
                        <a:pt x="1202" y="1"/>
                        <a:pt x="941" y="21"/>
                        <a:pt x="668" y="61"/>
                      </a:cubicBezTo>
                      <a:cubicBezTo>
                        <a:pt x="646" y="64"/>
                        <a:pt x="623" y="66"/>
                        <a:pt x="599" y="66"/>
                      </a:cubicBezTo>
                      <a:cubicBezTo>
                        <a:pt x="518" y="66"/>
                        <a:pt x="429" y="50"/>
                        <a:pt x="348" y="50"/>
                      </a:cubicBezTo>
                      <a:cubicBezTo>
                        <a:pt x="248" y="50"/>
                        <a:pt x="159" y="74"/>
                        <a:pt x="108" y="179"/>
                      </a:cubicBezTo>
                      <a:cubicBezTo>
                        <a:pt x="0" y="399"/>
                        <a:pt x="245" y="536"/>
                        <a:pt x="373" y="680"/>
                      </a:cubicBezTo>
                      <a:cubicBezTo>
                        <a:pt x="7583" y="8799"/>
                        <a:pt x="14793" y="16916"/>
                        <a:pt x="22005" y="25035"/>
                      </a:cubicBezTo>
                      <a:cubicBezTo>
                        <a:pt x="27534" y="31265"/>
                        <a:pt x="33063" y="37493"/>
                        <a:pt x="38592" y="43722"/>
                      </a:cubicBezTo>
                      <a:cubicBezTo>
                        <a:pt x="41879" y="47432"/>
                        <a:pt x="45169" y="51139"/>
                        <a:pt x="48465" y="54839"/>
                      </a:cubicBezTo>
                      <a:cubicBezTo>
                        <a:pt x="48697" y="55099"/>
                        <a:pt x="48878" y="55491"/>
                        <a:pt x="49272" y="55502"/>
                      </a:cubicBezTo>
                      <a:cubicBezTo>
                        <a:pt x="49712" y="55517"/>
                        <a:pt x="50152" y="55521"/>
                        <a:pt x="50594" y="55521"/>
                      </a:cubicBezTo>
                      <a:cubicBezTo>
                        <a:pt x="51166" y="55521"/>
                        <a:pt x="51742" y="55514"/>
                        <a:pt x="52325" y="55514"/>
                      </a:cubicBezTo>
                      <a:cubicBezTo>
                        <a:pt x="52267" y="55084"/>
                        <a:pt x="52003" y="54900"/>
                        <a:pt x="51808" y="54680"/>
                      </a:cubicBezTo>
                      <a:cubicBezTo>
                        <a:pt x="44446" y="46390"/>
                        <a:pt x="37083" y="38099"/>
                        <a:pt x="29721" y="29806"/>
                      </a:cubicBezTo>
                      <a:cubicBezTo>
                        <a:pt x="21461" y="20502"/>
                        <a:pt x="13162" y="11231"/>
                        <a:pt x="4987" y="1854"/>
                      </a:cubicBezTo>
                      <a:cubicBezTo>
                        <a:pt x="3918" y="626"/>
                        <a:pt x="2850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34"/>
                <p:cNvSpPr/>
                <p:nvPr/>
              </p:nvSpPr>
              <p:spPr>
                <a:xfrm rot="5400000">
                  <a:off x="10028997" y="3677589"/>
                  <a:ext cx="926463" cy="98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24" h="55539" extrusionOk="0">
                      <a:moveTo>
                        <a:pt x="1479" y="1"/>
                      </a:moveTo>
                      <a:cubicBezTo>
                        <a:pt x="1221" y="1"/>
                        <a:pt x="951" y="24"/>
                        <a:pt x="666" y="70"/>
                      </a:cubicBezTo>
                      <a:cubicBezTo>
                        <a:pt x="643" y="74"/>
                        <a:pt x="619" y="75"/>
                        <a:pt x="594" y="75"/>
                      </a:cubicBezTo>
                      <a:cubicBezTo>
                        <a:pt x="513" y="75"/>
                        <a:pt x="425" y="60"/>
                        <a:pt x="344" y="60"/>
                      </a:cubicBezTo>
                      <a:cubicBezTo>
                        <a:pt x="244" y="60"/>
                        <a:pt x="156" y="83"/>
                        <a:pt x="105" y="188"/>
                      </a:cubicBezTo>
                      <a:cubicBezTo>
                        <a:pt x="1" y="408"/>
                        <a:pt x="244" y="547"/>
                        <a:pt x="371" y="691"/>
                      </a:cubicBezTo>
                      <a:cubicBezTo>
                        <a:pt x="2664" y="3302"/>
                        <a:pt x="4964" y="5908"/>
                        <a:pt x="7270" y="8505"/>
                      </a:cubicBezTo>
                      <a:cubicBezTo>
                        <a:pt x="13875" y="15937"/>
                        <a:pt x="20479" y="23371"/>
                        <a:pt x="27079" y="30807"/>
                      </a:cubicBezTo>
                      <a:cubicBezTo>
                        <a:pt x="34270" y="38914"/>
                        <a:pt x="41460" y="47022"/>
                        <a:pt x="48653" y="55129"/>
                      </a:cubicBezTo>
                      <a:cubicBezTo>
                        <a:pt x="48838" y="55338"/>
                        <a:pt x="49016" y="55538"/>
                        <a:pt x="49338" y="55538"/>
                      </a:cubicBezTo>
                      <a:cubicBezTo>
                        <a:pt x="49342" y="55538"/>
                        <a:pt x="49345" y="55538"/>
                        <a:pt x="49348" y="55538"/>
                      </a:cubicBezTo>
                      <a:cubicBezTo>
                        <a:pt x="49764" y="55533"/>
                        <a:pt x="50179" y="55532"/>
                        <a:pt x="50608" y="55532"/>
                      </a:cubicBezTo>
                      <a:cubicBezTo>
                        <a:pt x="51180" y="55532"/>
                        <a:pt x="51774" y="55535"/>
                        <a:pt x="52424" y="55535"/>
                      </a:cubicBezTo>
                      <a:cubicBezTo>
                        <a:pt x="52250" y="55288"/>
                        <a:pt x="52190" y="55179"/>
                        <a:pt x="52111" y="55091"/>
                      </a:cubicBezTo>
                      <a:cubicBezTo>
                        <a:pt x="49755" y="52431"/>
                        <a:pt x="47399" y="49772"/>
                        <a:pt x="45038" y="47116"/>
                      </a:cubicBezTo>
                      <a:cubicBezTo>
                        <a:pt x="38976" y="40296"/>
                        <a:pt x="32919" y="33472"/>
                        <a:pt x="26865" y="26646"/>
                      </a:cubicBezTo>
                      <a:cubicBezTo>
                        <a:pt x="19556" y="18406"/>
                        <a:pt x="12213" y="10194"/>
                        <a:pt x="4989" y="1880"/>
                      </a:cubicBezTo>
                      <a:cubicBezTo>
                        <a:pt x="3937" y="668"/>
                        <a:pt x="2879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34"/>
                <p:cNvSpPr/>
                <p:nvPr/>
              </p:nvSpPr>
              <p:spPr>
                <a:xfrm rot="5400000">
                  <a:off x="10027910" y="460785"/>
                  <a:ext cx="926870" cy="980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47" h="55475" extrusionOk="0">
                      <a:moveTo>
                        <a:pt x="1663" y="1"/>
                      </a:moveTo>
                      <a:cubicBezTo>
                        <a:pt x="1136" y="1"/>
                        <a:pt x="588" y="1"/>
                        <a:pt x="0" y="1"/>
                      </a:cubicBezTo>
                      <a:cubicBezTo>
                        <a:pt x="193" y="262"/>
                        <a:pt x="261" y="370"/>
                        <a:pt x="344" y="465"/>
                      </a:cubicBezTo>
                      <a:cubicBezTo>
                        <a:pt x="10130" y="11490"/>
                        <a:pt x="19917" y="22517"/>
                        <a:pt x="29703" y="33543"/>
                      </a:cubicBezTo>
                      <a:cubicBezTo>
                        <a:pt x="35614" y="40183"/>
                        <a:pt x="41514" y="46836"/>
                        <a:pt x="47402" y="53498"/>
                      </a:cubicBezTo>
                      <a:cubicBezTo>
                        <a:pt x="48904" y="55198"/>
                        <a:pt x="49110" y="55474"/>
                        <a:pt x="50749" y="55474"/>
                      </a:cubicBezTo>
                      <a:cubicBezTo>
                        <a:pt x="51041" y="55474"/>
                        <a:pt x="51379" y="55466"/>
                        <a:pt x="51777" y="55454"/>
                      </a:cubicBezTo>
                      <a:cubicBezTo>
                        <a:pt x="51783" y="55454"/>
                        <a:pt x="51788" y="55454"/>
                        <a:pt x="51794" y="55454"/>
                      </a:cubicBezTo>
                      <a:cubicBezTo>
                        <a:pt x="51883" y="55454"/>
                        <a:pt x="51985" y="55473"/>
                        <a:pt x="52079" y="55473"/>
                      </a:cubicBezTo>
                      <a:cubicBezTo>
                        <a:pt x="52187" y="55473"/>
                        <a:pt x="52284" y="55448"/>
                        <a:pt x="52337" y="55339"/>
                      </a:cubicBezTo>
                      <a:cubicBezTo>
                        <a:pt x="52447" y="55115"/>
                        <a:pt x="52194" y="54986"/>
                        <a:pt x="52067" y="54841"/>
                      </a:cubicBezTo>
                      <a:cubicBezTo>
                        <a:pt x="49282" y="51682"/>
                        <a:pt x="46493" y="48526"/>
                        <a:pt x="43699" y="45377"/>
                      </a:cubicBezTo>
                      <a:cubicBezTo>
                        <a:pt x="37641" y="38558"/>
                        <a:pt x="31585" y="31736"/>
                        <a:pt x="25531" y="24914"/>
                      </a:cubicBezTo>
                      <a:cubicBezTo>
                        <a:pt x="18292" y="16753"/>
                        <a:pt x="11051" y="8589"/>
                        <a:pt x="3810" y="430"/>
                      </a:cubicBezTo>
                      <a:cubicBezTo>
                        <a:pt x="3644" y="241"/>
                        <a:pt x="3499" y="5"/>
                        <a:pt x="3204" y="3"/>
                      </a:cubicBezTo>
                      <a:cubicBezTo>
                        <a:pt x="2697" y="1"/>
                        <a:pt x="2190" y="1"/>
                        <a:pt x="16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34"/>
                <p:cNvSpPr/>
                <p:nvPr/>
              </p:nvSpPr>
              <p:spPr>
                <a:xfrm rot="5400000">
                  <a:off x="10199280" y="4314122"/>
                  <a:ext cx="738781" cy="8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04" h="46896" extrusionOk="0">
                      <a:moveTo>
                        <a:pt x="1499" y="1"/>
                      </a:moveTo>
                      <a:cubicBezTo>
                        <a:pt x="1239" y="1"/>
                        <a:pt x="967" y="25"/>
                        <a:pt x="681" y="74"/>
                      </a:cubicBezTo>
                      <a:cubicBezTo>
                        <a:pt x="655" y="78"/>
                        <a:pt x="627" y="80"/>
                        <a:pt x="598" y="80"/>
                      </a:cubicBezTo>
                      <a:cubicBezTo>
                        <a:pt x="516" y="80"/>
                        <a:pt x="428" y="66"/>
                        <a:pt x="346" y="66"/>
                      </a:cubicBezTo>
                      <a:cubicBezTo>
                        <a:pt x="227" y="66"/>
                        <a:pt x="122" y="96"/>
                        <a:pt x="71" y="240"/>
                      </a:cubicBezTo>
                      <a:cubicBezTo>
                        <a:pt x="0" y="444"/>
                        <a:pt x="239" y="589"/>
                        <a:pt x="373" y="738"/>
                      </a:cubicBezTo>
                      <a:cubicBezTo>
                        <a:pt x="6154" y="7257"/>
                        <a:pt x="11938" y="13776"/>
                        <a:pt x="17720" y="20293"/>
                      </a:cubicBezTo>
                      <a:cubicBezTo>
                        <a:pt x="24336" y="27748"/>
                        <a:pt x="30950" y="35203"/>
                        <a:pt x="37563" y="42659"/>
                      </a:cubicBezTo>
                      <a:cubicBezTo>
                        <a:pt x="38715" y="43959"/>
                        <a:pt x="39870" y="45258"/>
                        <a:pt x="41027" y="46555"/>
                      </a:cubicBezTo>
                      <a:cubicBezTo>
                        <a:pt x="41144" y="46687"/>
                        <a:pt x="41252" y="46895"/>
                        <a:pt x="41431" y="46895"/>
                      </a:cubicBezTo>
                      <a:cubicBezTo>
                        <a:pt x="41454" y="46895"/>
                        <a:pt x="41477" y="46892"/>
                        <a:pt x="41502" y="46885"/>
                      </a:cubicBezTo>
                      <a:cubicBezTo>
                        <a:pt x="41790" y="46802"/>
                        <a:pt x="41691" y="46505"/>
                        <a:pt x="41701" y="46291"/>
                      </a:cubicBezTo>
                      <a:cubicBezTo>
                        <a:pt x="41716" y="45908"/>
                        <a:pt x="41705" y="45526"/>
                        <a:pt x="41705" y="45086"/>
                      </a:cubicBezTo>
                      <a:cubicBezTo>
                        <a:pt x="41666" y="44272"/>
                        <a:pt x="41803" y="43438"/>
                        <a:pt x="41087" y="42647"/>
                      </a:cubicBezTo>
                      <a:cubicBezTo>
                        <a:pt x="36741" y="37842"/>
                        <a:pt x="32467" y="32971"/>
                        <a:pt x="28151" y="28136"/>
                      </a:cubicBezTo>
                      <a:cubicBezTo>
                        <a:pt x="25795" y="25498"/>
                        <a:pt x="23448" y="22850"/>
                        <a:pt x="21113" y="20193"/>
                      </a:cubicBezTo>
                      <a:cubicBezTo>
                        <a:pt x="15732" y="14069"/>
                        <a:pt x="10252" y="8033"/>
                        <a:pt x="4929" y="1859"/>
                      </a:cubicBezTo>
                      <a:cubicBezTo>
                        <a:pt x="3907" y="673"/>
                        <a:pt x="2872" y="1"/>
                        <a:pt x="14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34"/>
                <p:cNvSpPr/>
                <p:nvPr/>
              </p:nvSpPr>
              <p:spPr>
                <a:xfrm rot="5400000">
                  <a:off x="10045667" y="3500"/>
                  <a:ext cx="711778" cy="803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76" h="45444" extrusionOk="0">
                      <a:moveTo>
                        <a:pt x="20" y="1"/>
                      </a:moveTo>
                      <a:cubicBezTo>
                        <a:pt x="20" y="1124"/>
                        <a:pt x="37" y="2106"/>
                        <a:pt x="12" y="3086"/>
                      </a:cubicBezTo>
                      <a:cubicBezTo>
                        <a:pt x="1" y="3555"/>
                        <a:pt x="167" y="3901"/>
                        <a:pt x="475" y="4248"/>
                      </a:cubicBezTo>
                      <a:cubicBezTo>
                        <a:pt x="3706" y="7873"/>
                        <a:pt x="6931" y="11501"/>
                        <a:pt x="10152" y="15131"/>
                      </a:cubicBezTo>
                      <a:cubicBezTo>
                        <a:pt x="18543" y="24595"/>
                        <a:pt x="26957" y="34036"/>
                        <a:pt x="35290" y="43548"/>
                      </a:cubicBezTo>
                      <a:cubicBezTo>
                        <a:pt x="36284" y="44685"/>
                        <a:pt x="37269" y="45444"/>
                        <a:pt x="38637" y="45444"/>
                      </a:cubicBezTo>
                      <a:cubicBezTo>
                        <a:pt x="38893" y="45444"/>
                        <a:pt x="39161" y="45418"/>
                        <a:pt x="39445" y="45362"/>
                      </a:cubicBezTo>
                      <a:cubicBezTo>
                        <a:pt x="39478" y="45356"/>
                        <a:pt x="39513" y="45354"/>
                        <a:pt x="39549" y="45354"/>
                      </a:cubicBezTo>
                      <a:cubicBezTo>
                        <a:pt x="39652" y="45354"/>
                        <a:pt x="39763" y="45373"/>
                        <a:pt x="39864" y="45373"/>
                      </a:cubicBezTo>
                      <a:cubicBezTo>
                        <a:pt x="39986" y="45373"/>
                        <a:pt x="40092" y="45345"/>
                        <a:pt x="40148" y="45223"/>
                      </a:cubicBezTo>
                      <a:cubicBezTo>
                        <a:pt x="40275" y="44953"/>
                        <a:pt x="39941" y="44793"/>
                        <a:pt x="39783" y="44615"/>
                      </a:cubicBezTo>
                      <a:cubicBezTo>
                        <a:pt x="35686" y="39984"/>
                        <a:pt x="31585" y="35356"/>
                        <a:pt x="27482" y="30732"/>
                      </a:cubicBezTo>
                      <a:cubicBezTo>
                        <a:pt x="18836" y="20984"/>
                        <a:pt x="10187" y="11238"/>
                        <a:pt x="1533" y="1496"/>
                      </a:cubicBezTo>
                      <a:cubicBezTo>
                        <a:pt x="1103" y="1014"/>
                        <a:pt x="722" y="473"/>
                        <a:pt x="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4"/>
                <p:cNvSpPr/>
                <p:nvPr/>
              </p:nvSpPr>
              <p:spPr>
                <a:xfrm rot="5400000">
                  <a:off x="10435279" y="4551874"/>
                  <a:ext cx="517910" cy="574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6" h="32522" extrusionOk="0">
                      <a:moveTo>
                        <a:pt x="1916" y="0"/>
                      </a:moveTo>
                      <a:cubicBezTo>
                        <a:pt x="1325" y="0"/>
                        <a:pt x="701" y="2"/>
                        <a:pt x="0" y="2"/>
                      </a:cubicBezTo>
                      <a:cubicBezTo>
                        <a:pt x="2195" y="2476"/>
                        <a:pt x="4227" y="4768"/>
                        <a:pt x="6261" y="7059"/>
                      </a:cubicBezTo>
                      <a:cubicBezTo>
                        <a:pt x="11603" y="13080"/>
                        <a:pt x="16947" y="19102"/>
                        <a:pt x="22291" y="25123"/>
                      </a:cubicBezTo>
                      <a:cubicBezTo>
                        <a:pt x="24359" y="27456"/>
                        <a:pt x="26430" y="29787"/>
                        <a:pt x="28503" y="32115"/>
                      </a:cubicBezTo>
                      <a:cubicBezTo>
                        <a:pt x="28635" y="32262"/>
                        <a:pt x="28757" y="32522"/>
                        <a:pt x="28944" y="32522"/>
                      </a:cubicBezTo>
                      <a:cubicBezTo>
                        <a:pt x="28968" y="32522"/>
                        <a:pt x="28992" y="32518"/>
                        <a:pt x="29018" y="32508"/>
                      </a:cubicBezTo>
                      <a:cubicBezTo>
                        <a:pt x="29306" y="32406"/>
                        <a:pt x="29184" y="32063"/>
                        <a:pt x="29190" y="31821"/>
                      </a:cubicBezTo>
                      <a:cubicBezTo>
                        <a:pt x="29203" y="31184"/>
                        <a:pt x="29165" y="30544"/>
                        <a:pt x="29203" y="29907"/>
                      </a:cubicBezTo>
                      <a:cubicBezTo>
                        <a:pt x="29244" y="29249"/>
                        <a:pt x="29028" y="28737"/>
                        <a:pt x="28584" y="28249"/>
                      </a:cubicBezTo>
                      <a:cubicBezTo>
                        <a:pt x="27123" y="26643"/>
                        <a:pt x="25693" y="25007"/>
                        <a:pt x="24251" y="23382"/>
                      </a:cubicBezTo>
                      <a:cubicBezTo>
                        <a:pt x="17485" y="15753"/>
                        <a:pt x="10717" y="8126"/>
                        <a:pt x="3947" y="499"/>
                      </a:cubicBezTo>
                      <a:cubicBezTo>
                        <a:pt x="3746" y="274"/>
                        <a:pt x="3559" y="3"/>
                        <a:pt x="3208" y="3"/>
                      </a:cubicBezTo>
                      <a:cubicBezTo>
                        <a:pt x="2784" y="1"/>
                        <a:pt x="2359" y="0"/>
                        <a:pt x="19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4"/>
                <p:cNvSpPr/>
                <p:nvPr/>
              </p:nvSpPr>
              <p:spPr>
                <a:xfrm rot="5400000">
                  <a:off x="10029810" y="19777"/>
                  <a:ext cx="491101" cy="547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9" h="30977" extrusionOk="0">
                      <a:moveTo>
                        <a:pt x="301" y="0"/>
                      </a:moveTo>
                      <a:lnTo>
                        <a:pt x="89" y="66"/>
                      </a:lnTo>
                      <a:cubicBezTo>
                        <a:pt x="89" y="873"/>
                        <a:pt x="141" y="1683"/>
                        <a:pt x="73" y="2486"/>
                      </a:cubicBezTo>
                      <a:cubicBezTo>
                        <a:pt x="0" y="3378"/>
                        <a:pt x="342" y="4014"/>
                        <a:pt x="926" y="4667"/>
                      </a:cubicBezTo>
                      <a:cubicBezTo>
                        <a:pt x="5616" y="9895"/>
                        <a:pt x="10294" y="15134"/>
                        <a:pt x="14957" y="20388"/>
                      </a:cubicBezTo>
                      <a:cubicBezTo>
                        <a:pt x="17960" y="23769"/>
                        <a:pt x="20934" y="27173"/>
                        <a:pt x="23921" y="30566"/>
                      </a:cubicBezTo>
                      <a:cubicBezTo>
                        <a:pt x="24089" y="30757"/>
                        <a:pt x="24255" y="30971"/>
                        <a:pt x="24542" y="30973"/>
                      </a:cubicBezTo>
                      <a:cubicBezTo>
                        <a:pt x="24974" y="30975"/>
                        <a:pt x="25406" y="30976"/>
                        <a:pt x="25856" y="30976"/>
                      </a:cubicBezTo>
                      <a:cubicBezTo>
                        <a:pt x="26455" y="30976"/>
                        <a:pt x="27086" y="30975"/>
                        <a:pt x="27789" y="30975"/>
                      </a:cubicBezTo>
                      <a:lnTo>
                        <a:pt x="30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4"/>
                <p:cNvSpPr/>
                <p:nvPr/>
              </p:nvSpPr>
              <p:spPr>
                <a:xfrm rot="5400000">
                  <a:off x="10674715" y="4791067"/>
                  <a:ext cx="291013" cy="323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7" h="18288" extrusionOk="0">
                      <a:moveTo>
                        <a:pt x="329" y="1"/>
                      </a:moveTo>
                      <a:cubicBezTo>
                        <a:pt x="232" y="1"/>
                        <a:pt x="140" y="20"/>
                        <a:pt x="88" y="120"/>
                      </a:cubicBezTo>
                      <a:cubicBezTo>
                        <a:pt x="1" y="290"/>
                        <a:pt x="165" y="396"/>
                        <a:pt x="258" y="510"/>
                      </a:cubicBezTo>
                      <a:cubicBezTo>
                        <a:pt x="370" y="648"/>
                        <a:pt x="493" y="778"/>
                        <a:pt x="611" y="913"/>
                      </a:cubicBezTo>
                      <a:cubicBezTo>
                        <a:pt x="4308" y="5081"/>
                        <a:pt x="8004" y="9252"/>
                        <a:pt x="11702" y="13420"/>
                      </a:cubicBezTo>
                      <a:cubicBezTo>
                        <a:pt x="13059" y="14951"/>
                        <a:pt x="14415" y="16479"/>
                        <a:pt x="15776" y="18006"/>
                      </a:cubicBezTo>
                      <a:cubicBezTo>
                        <a:pt x="15874" y="18118"/>
                        <a:pt x="15974" y="18287"/>
                        <a:pt x="16126" y="18287"/>
                      </a:cubicBezTo>
                      <a:cubicBezTo>
                        <a:pt x="16149" y="18287"/>
                        <a:pt x="16174" y="18283"/>
                        <a:pt x="16200" y="18274"/>
                      </a:cubicBezTo>
                      <a:cubicBezTo>
                        <a:pt x="16399" y="18205"/>
                        <a:pt x="16349" y="17971"/>
                        <a:pt x="16353" y="17799"/>
                      </a:cubicBezTo>
                      <a:cubicBezTo>
                        <a:pt x="16361" y="17365"/>
                        <a:pt x="16355" y="16931"/>
                        <a:pt x="16355" y="16497"/>
                      </a:cubicBezTo>
                      <a:cubicBezTo>
                        <a:pt x="16467" y="15472"/>
                        <a:pt x="16411" y="14503"/>
                        <a:pt x="15533" y="13770"/>
                      </a:cubicBezTo>
                      <a:cubicBezTo>
                        <a:pt x="15318" y="13590"/>
                        <a:pt x="15152" y="13357"/>
                        <a:pt x="14965" y="13146"/>
                      </a:cubicBezTo>
                      <a:cubicBezTo>
                        <a:pt x="11233" y="8939"/>
                        <a:pt x="7502" y="4732"/>
                        <a:pt x="3768" y="527"/>
                      </a:cubicBezTo>
                      <a:cubicBezTo>
                        <a:pt x="3535" y="265"/>
                        <a:pt x="3313" y="2"/>
                        <a:pt x="2906" y="2"/>
                      </a:cubicBezTo>
                      <a:cubicBezTo>
                        <a:pt x="2899" y="2"/>
                        <a:pt x="2892" y="2"/>
                        <a:pt x="2884" y="2"/>
                      </a:cubicBezTo>
                      <a:cubicBezTo>
                        <a:pt x="2603" y="8"/>
                        <a:pt x="2321" y="10"/>
                        <a:pt x="2039" y="10"/>
                      </a:cubicBezTo>
                      <a:cubicBezTo>
                        <a:pt x="1650" y="10"/>
                        <a:pt x="1261" y="7"/>
                        <a:pt x="872" y="7"/>
                      </a:cubicBezTo>
                      <a:cubicBezTo>
                        <a:pt x="749" y="7"/>
                        <a:pt x="626" y="7"/>
                        <a:pt x="503" y="8"/>
                      </a:cubicBezTo>
                      <a:cubicBezTo>
                        <a:pt x="448" y="8"/>
                        <a:pt x="388" y="1"/>
                        <a:pt x="32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4"/>
                <p:cNvSpPr/>
                <p:nvPr/>
              </p:nvSpPr>
              <p:spPr>
                <a:xfrm rot="5400000">
                  <a:off x="10015764" y="32846"/>
                  <a:ext cx="263691" cy="294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1" h="16680" extrusionOk="0">
                      <a:moveTo>
                        <a:pt x="304" y="0"/>
                      </a:moveTo>
                      <a:cubicBezTo>
                        <a:pt x="268" y="0"/>
                        <a:pt x="229" y="9"/>
                        <a:pt x="185" y="30"/>
                      </a:cubicBezTo>
                      <a:cubicBezTo>
                        <a:pt x="0" y="117"/>
                        <a:pt x="70" y="348"/>
                        <a:pt x="68" y="518"/>
                      </a:cubicBezTo>
                      <a:cubicBezTo>
                        <a:pt x="60" y="1257"/>
                        <a:pt x="93" y="1998"/>
                        <a:pt x="54" y="2737"/>
                      </a:cubicBezTo>
                      <a:cubicBezTo>
                        <a:pt x="23" y="3345"/>
                        <a:pt x="241" y="3807"/>
                        <a:pt x="639" y="4252"/>
                      </a:cubicBezTo>
                      <a:cubicBezTo>
                        <a:pt x="3976" y="7983"/>
                        <a:pt x="7328" y="11704"/>
                        <a:pt x="10611" y="15482"/>
                      </a:cubicBezTo>
                      <a:cubicBezTo>
                        <a:pt x="11220" y="16184"/>
                        <a:pt x="11816" y="16680"/>
                        <a:pt x="12547" y="16680"/>
                      </a:cubicBezTo>
                      <a:cubicBezTo>
                        <a:pt x="12701" y="16680"/>
                        <a:pt x="12861" y="16658"/>
                        <a:pt x="13029" y="16611"/>
                      </a:cubicBezTo>
                      <a:cubicBezTo>
                        <a:pt x="13314" y="16611"/>
                        <a:pt x="13531" y="16618"/>
                        <a:pt x="13719" y="16618"/>
                      </a:cubicBezTo>
                      <a:cubicBezTo>
                        <a:pt x="13841" y="16618"/>
                        <a:pt x="13952" y="16615"/>
                        <a:pt x="14061" y="16606"/>
                      </a:cubicBezTo>
                      <a:cubicBezTo>
                        <a:pt x="14080" y="16604"/>
                        <a:pt x="14099" y="16603"/>
                        <a:pt x="14118" y="16603"/>
                      </a:cubicBezTo>
                      <a:cubicBezTo>
                        <a:pt x="14246" y="16603"/>
                        <a:pt x="14393" y="16636"/>
                        <a:pt x="14522" y="16636"/>
                      </a:cubicBezTo>
                      <a:cubicBezTo>
                        <a:pt x="14655" y="16636"/>
                        <a:pt x="14770" y="16601"/>
                        <a:pt x="14822" y="16457"/>
                      </a:cubicBezTo>
                      <a:cubicBezTo>
                        <a:pt x="14920" y="16191"/>
                        <a:pt x="14571" y="15994"/>
                        <a:pt x="14389" y="15791"/>
                      </a:cubicBezTo>
                      <a:cubicBezTo>
                        <a:pt x="11477" y="12501"/>
                        <a:pt x="8563" y="9214"/>
                        <a:pt x="5649" y="5926"/>
                      </a:cubicBezTo>
                      <a:cubicBezTo>
                        <a:pt x="3989" y="4052"/>
                        <a:pt x="2328" y="2180"/>
                        <a:pt x="660" y="312"/>
                      </a:cubicBezTo>
                      <a:cubicBezTo>
                        <a:pt x="558" y="199"/>
                        <a:pt x="471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4"/>
                <p:cNvSpPr/>
                <p:nvPr/>
              </p:nvSpPr>
              <p:spPr>
                <a:xfrm rot="5400000">
                  <a:off x="10914937" y="5029297"/>
                  <a:ext cx="64805" cy="70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7" h="4004" extrusionOk="0">
                      <a:moveTo>
                        <a:pt x="588" y="1"/>
                      </a:moveTo>
                      <a:cubicBezTo>
                        <a:pt x="401" y="1"/>
                        <a:pt x="251" y="37"/>
                        <a:pt x="193" y="165"/>
                      </a:cubicBezTo>
                      <a:cubicBezTo>
                        <a:pt x="0" y="593"/>
                        <a:pt x="627" y="881"/>
                        <a:pt x="909" y="1215"/>
                      </a:cubicBezTo>
                      <a:cubicBezTo>
                        <a:pt x="1712" y="2162"/>
                        <a:pt x="2553" y="3075"/>
                        <a:pt x="3379" y="4003"/>
                      </a:cubicBezTo>
                      <a:lnTo>
                        <a:pt x="3588" y="3938"/>
                      </a:lnTo>
                      <a:cubicBezTo>
                        <a:pt x="3625" y="2761"/>
                        <a:pt x="3667" y="1581"/>
                        <a:pt x="3553" y="402"/>
                      </a:cubicBezTo>
                      <a:cubicBezTo>
                        <a:pt x="3522" y="90"/>
                        <a:pt x="3221" y="57"/>
                        <a:pt x="2951" y="57"/>
                      </a:cubicBezTo>
                      <a:cubicBezTo>
                        <a:pt x="2622" y="57"/>
                        <a:pt x="2293" y="50"/>
                        <a:pt x="1965" y="50"/>
                      </a:cubicBezTo>
                      <a:cubicBezTo>
                        <a:pt x="1782" y="50"/>
                        <a:pt x="1599" y="52"/>
                        <a:pt x="1417" y="59"/>
                      </a:cubicBezTo>
                      <a:cubicBezTo>
                        <a:pt x="1400" y="59"/>
                        <a:pt x="1383" y="60"/>
                        <a:pt x="1365" y="60"/>
                      </a:cubicBezTo>
                      <a:cubicBezTo>
                        <a:pt x="1126" y="60"/>
                        <a:pt x="828" y="1"/>
                        <a:pt x="58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34"/>
                <p:cNvSpPr/>
                <p:nvPr/>
              </p:nvSpPr>
              <p:spPr>
                <a:xfrm rot="5400000">
                  <a:off x="10001462" y="44969"/>
                  <a:ext cx="42078" cy="42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2418" extrusionOk="0">
                      <a:moveTo>
                        <a:pt x="351" y="1"/>
                      </a:moveTo>
                      <a:lnTo>
                        <a:pt x="351" y="1"/>
                      </a:lnTo>
                      <a:cubicBezTo>
                        <a:pt x="1" y="1956"/>
                        <a:pt x="130" y="2417"/>
                        <a:pt x="1327" y="2417"/>
                      </a:cubicBezTo>
                      <a:cubicBezTo>
                        <a:pt x="1469" y="2417"/>
                        <a:pt x="1626" y="2411"/>
                        <a:pt x="1798" y="2399"/>
                      </a:cubicBezTo>
                      <a:lnTo>
                        <a:pt x="1875" y="2399"/>
                      </a:lnTo>
                      <a:cubicBezTo>
                        <a:pt x="1878" y="2399"/>
                        <a:pt x="1881" y="2399"/>
                        <a:pt x="1884" y="2399"/>
                      </a:cubicBezTo>
                      <a:cubicBezTo>
                        <a:pt x="2235" y="2399"/>
                        <a:pt x="2381" y="2275"/>
                        <a:pt x="2109" y="1961"/>
                      </a:cubicBezTo>
                      <a:cubicBezTo>
                        <a:pt x="1557" y="1332"/>
                        <a:pt x="993" y="717"/>
                        <a:pt x="3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5" name="Google Shape;1525;p34"/>
              <p:cNvGrpSpPr/>
              <p:nvPr/>
            </p:nvGrpSpPr>
            <p:grpSpPr>
              <a:xfrm flipH="1">
                <a:off x="8433731" y="-1876632"/>
                <a:ext cx="1236278" cy="6353019"/>
                <a:chOff x="9999970" y="45296"/>
                <a:chExt cx="983280" cy="5052906"/>
              </a:xfrm>
            </p:grpSpPr>
            <p:sp>
              <p:nvSpPr>
                <p:cNvPr id="1526" name="Google Shape;1526;p34"/>
                <p:cNvSpPr/>
                <p:nvPr/>
              </p:nvSpPr>
              <p:spPr>
                <a:xfrm rot="5400000">
                  <a:off x="10027062" y="1732223"/>
                  <a:ext cx="928584" cy="980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44" h="55500" extrusionOk="0">
                      <a:moveTo>
                        <a:pt x="3083" y="1"/>
                      </a:moveTo>
                      <a:cubicBezTo>
                        <a:pt x="3079" y="1"/>
                        <a:pt x="3075" y="1"/>
                        <a:pt x="3071" y="1"/>
                      </a:cubicBezTo>
                      <a:cubicBezTo>
                        <a:pt x="2619" y="7"/>
                        <a:pt x="2167" y="9"/>
                        <a:pt x="1698" y="9"/>
                      </a:cubicBezTo>
                      <a:cubicBezTo>
                        <a:pt x="1163" y="9"/>
                        <a:pt x="605" y="7"/>
                        <a:pt x="1" y="7"/>
                      </a:cubicBezTo>
                      <a:cubicBezTo>
                        <a:pt x="196" y="273"/>
                        <a:pt x="275" y="400"/>
                        <a:pt x="371" y="510"/>
                      </a:cubicBezTo>
                      <a:cubicBezTo>
                        <a:pt x="3424" y="3953"/>
                        <a:pt x="6477" y="7392"/>
                        <a:pt x="9531" y="10831"/>
                      </a:cubicBezTo>
                      <a:cubicBezTo>
                        <a:pt x="15807" y="17902"/>
                        <a:pt x="22083" y="24974"/>
                        <a:pt x="28357" y="32045"/>
                      </a:cubicBezTo>
                      <a:cubicBezTo>
                        <a:pt x="34660" y="39160"/>
                        <a:pt x="40968" y="46268"/>
                        <a:pt x="47283" y="53374"/>
                      </a:cubicBezTo>
                      <a:cubicBezTo>
                        <a:pt x="48963" y="55264"/>
                        <a:pt x="49161" y="55473"/>
                        <a:pt x="50999" y="55473"/>
                      </a:cubicBezTo>
                      <a:cubicBezTo>
                        <a:pt x="51232" y="55473"/>
                        <a:pt x="51491" y="55469"/>
                        <a:pt x="51783" y="55466"/>
                      </a:cubicBezTo>
                      <a:cubicBezTo>
                        <a:pt x="51785" y="55466"/>
                        <a:pt x="51787" y="55466"/>
                        <a:pt x="51788" y="55466"/>
                      </a:cubicBezTo>
                      <a:cubicBezTo>
                        <a:pt x="51904" y="55466"/>
                        <a:pt x="52044" y="55500"/>
                        <a:pt x="52169" y="55500"/>
                      </a:cubicBezTo>
                      <a:cubicBezTo>
                        <a:pt x="52298" y="55500"/>
                        <a:pt x="52412" y="55463"/>
                        <a:pt x="52467" y="55315"/>
                      </a:cubicBezTo>
                      <a:cubicBezTo>
                        <a:pt x="52544" y="55101"/>
                        <a:pt x="52262" y="54929"/>
                        <a:pt x="52112" y="54763"/>
                      </a:cubicBezTo>
                      <a:cubicBezTo>
                        <a:pt x="49394" y="51745"/>
                        <a:pt x="46683" y="48721"/>
                        <a:pt x="43979" y="45689"/>
                      </a:cubicBezTo>
                      <a:cubicBezTo>
                        <a:pt x="40891" y="42213"/>
                        <a:pt x="37801" y="38737"/>
                        <a:pt x="34714" y="35258"/>
                      </a:cubicBezTo>
                      <a:cubicBezTo>
                        <a:pt x="28455" y="28206"/>
                        <a:pt x="22196" y="21154"/>
                        <a:pt x="15938" y="14103"/>
                      </a:cubicBezTo>
                      <a:cubicBezTo>
                        <a:pt x="11937" y="9590"/>
                        <a:pt x="7935" y="5080"/>
                        <a:pt x="3926" y="574"/>
                      </a:cubicBezTo>
                      <a:cubicBezTo>
                        <a:pt x="3699" y="318"/>
                        <a:pt x="3507" y="1"/>
                        <a:pt x="30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34"/>
                <p:cNvSpPr/>
                <p:nvPr/>
              </p:nvSpPr>
              <p:spPr>
                <a:xfrm rot="5400000">
                  <a:off x="10025657" y="2406964"/>
                  <a:ext cx="931076" cy="979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85" h="55412" extrusionOk="0">
                      <a:moveTo>
                        <a:pt x="1716" y="1"/>
                      </a:moveTo>
                      <a:cubicBezTo>
                        <a:pt x="1164" y="1"/>
                        <a:pt x="597" y="6"/>
                        <a:pt x="1" y="6"/>
                      </a:cubicBezTo>
                      <a:cubicBezTo>
                        <a:pt x="238" y="313"/>
                        <a:pt x="366" y="502"/>
                        <a:pt x="518" y="670"/>
                      </a:cubicBezTo>
                      <a:cubicBezTo>
                        <a:pt x="3708" y="4192"/>
                        <a:pt x="6819" y="7783"/>
                        <a:pt x="10017" y="11299"/>
                      </a:cubicBezTo>
                      <a:cubicBezTo>
                        <a:pt x="13921" y="15588"/>
                        <a:pt x="17731" y="19963"/>
                        <a:pt x="21581" y="24301"/>
                      </a:cubicBezTo>
                      <a:cubicBezTo>
                        <a:pt x="27432" y="30893"/>
                        <a:pt x="33282" y="37488"/>
                        <a:pt x="39133" y="44082"/>
                      </a:cubicBezTo>
                      <a:cubicBezTo>
                        <a:pt x="42300" y="47658"/>
                        <a:pt x="45473" y="51232"/>
                        <a:pt x="48649" y="54803"/>
                      </a:cubicBezTo>
                      <a:cubicBezTo>
                        <a:pt x="48879" y="55059"/>
                        <a:pt x="49064" y="55411"/>
                        <a:pt x="49487" y="55411"/>
                      </a:cubicBezTo>
                      <a:cubicBezTo>
                        <a:pt x="49817" y="55411"/>
                        <a:pt x="50147" y="55411"/>
                        <a:pt x="50485" y="55411"/>
                      </a:cubicBezTo>
                      <a:cubicBezTo>
                        <a:pt x="51162" y="55411"/>
                        <a:pt x="51873" y="55411"/>
                        <a:pt x="52685" y="55411"/>
                      </a:cubicBezTo>
                      <a:cubicBezTo>
                        <a:pt x="50965" y="53469"/>
                        <a:pt x="49408" y="51711"/>
                        <a:pt x="47850" y="49955"/>
                      </a:cubicBezTo>
                      <a:cubicBezTo>
                        <a:pt x="41302" y="42579"/>
                        <a:pt x="34754" y="35203"/>
                        <a:pt x="28204" y="27831"/>
                      </a:cubicBezTo>
                      <a:cubicBezTo>
                        <a:pt x="20095" y="18701"/>
                        <a:pt x="12041" y="9520"/>
                        <a:pt x="3835" y="477"/>
                      </a:cubicBezTo>
                      <a:cubicBezTo>
                        <a:pt x="3683" y="309"/>
                        <a:pt x="3509" y="33"/>
                        <a:pt x="3338" y="27"/>
                      </a:cubicBezTo>
                      <a:cubicBezTo>
                        <a:pt x="2803" y="6"/>
                        <a:pt x="2267" y="1"/>
                        <a:pt x="17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34"/>
                <p:cNvSpPr/>
                <p:nvPr/>
              </p:nvSpPr>
              <p:spPr>
                <a:xfrm rot="5400000">
                  <a:off x="10027760" y="3465073"/>
                  <a:ext cx="927771" cy="982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98" h="55617" extrusionOk="0">
                      <a:moveTo>
                        <a:pt x="2425" y="0"/>
                      </a:moveTo>
                      <a:cubicBezTo>
                        <a:pt x="2264" y="0"/>
                        <a:pt x="2094" y="25"/>
                        <a:pt x="1915" y="80"/>
                      </a:cubicBezTo>
                      <a:cubicBezTo>
                        <a:pt x="1566" y="80"/>
                        <a:pt x="1275" y="79"/>
                        <a:pt x="1008" y="79"/>
                      </a:cubicBezTo>
                      <a:cubicBezTo>
                        <a:pt x="807" y="79"/>
                        <a:pt x="621" y="79"/>
                        <a:pt x="435" y="82"/>
                      </a:cubicBezTo>
                      <a:cubicBezTo>
                        <a:pt x="16" y="84"/>
                        <a:pt x="0" y="263"/>
                        <a:pt x="242" y="539"/>
                      </a:cubicBezTo>
                      <a:cubicBezTo>
                        <a:pt x="713" y="1078"/>
                        <a:pt x="1182" y="1618"/>
                        <a:pt x="1662" y="2149"/>
                      </a:cubicBezTo>
                      <a:cubicBezTo>
                        <a:pt x="7388" y="8506"/>
                        <a:pt x="13023" y="14944"/>
                        <a:pt x="18749" y="21303"/>
                      </a:cubicBezTo>
                      <a:cubicBezTo>
                        <a:pt x="28420" y="32093"/>
                        <a:pt x="38035" y="42931"/>
                        <a:pt x="47593" y="53819"/>
                      </a:cubicBezTo>
                      <a:cubicBezTo>
                        <a:pt x="48561" y="54921"/>
                        <a:pt x="49508" y="55616"/>
                        <a:pt x="50818" y="55616"/>
                      </a:cubicBezTo>
                      <a:cubicBezTo>
                        <a:pt x="51051" y="55616"/>
                        <a:pt x="51296" y="55594"/>
                        <a:pt x="51555" y="55548"/>
                      </a:cubicBezTo>
                      <a:cubicBezTo>
                        <a:pt x="51586" y="55543"/>
                        <a:pt x="51618" y="55541"/>
                        <a:pt x="51649" y="55541"/>
                      </a:cubicBezTo>
                      <a:cubicBezTo>
                        <a:pt x="51704" y="55541"/>
                        <a:pt x="51758" y="55546"/>
                        <a:pt x="51812" y="55546"/>
                      </a:cubicBezTo>
                      <a:cubicBezTo>
                        <a:pt x="51829" y="55546"/>
                        <a:pt x="51846" y="55546"/>
                        <a:pt x="51862" y="55544"/>
                      </a:cubicBezTo>
                      <a:cubicBezTo>
                        <a:pt x="51877" y="55543"/>
                        <a:pt x="51893" y="55543"/>
                        <a:pt x="51908" y="55543"/>
                      </a:cubicBezTo>
                      <a:cubicBezTo>
                        <a:pt x="51977" y="55543"/>
                        <a:pt x="52052" y="55552"/>
                        <a:pt x="52122" y="55552"/>
                      </a:cubicBezTo>
                      <a:cubicBezTo>
                        <a:pt x="52221" y="55552"/>
                        <a:pt x="52311" y="55534"/>
                        <a:pt x="52364" y="55446"/>
                      </a:cubicBezTo>
                      <a:cubicBezTo>
                        <a:pt x="52497" y="55218"/>
                        <a:pt x="52256" y="55077"/>
                        <a:pt x="52132" y="54936"/>
                      </a:cubicBezTo>
                      <a:cubicBezTo>
                        <a:pt x="51239" y="53918"/>
                        <a:pt x="50336" y="52908"/>
                        <a:pt x="49432" y="51899"/>
                      </a:cubicBezTo>
                      <a:cubicBezTo>
                        <a:pt x="38953" y="40156"/>
                        <a:pt x="28611" y="28291"/>
                        <a:pt x="18033" y="16636"/>
                      </a:cubicBezTo>
                      <a:cubicBezTo>
                        <a:pt x="13430" y="11564"/>
                        <a:pt x="8913" y="6417"/>
                        <a:pt x="4397" y="1269"/>
                      </a:cubicBezTo>
                      <a:cubicBezTo>
                        <a:pt x="3781" y="567"/>
                        <a:pt x="3192" y="0"/>
                        <a:pt x="24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34"/>
                <p:cNvSpPr/>
                <p:nvPr/>
              </p:nvSpPr>
              <p:spPr>
                <a:xfrm rot="5400000">
                  <a:off x="10025895" y="3045387"/>
                  <a:ext cx="930086" cy="98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29" h="55539" extrusionOk="0">
                      <a:moveTo>
                        <a:pt x="3126" y="1"/>
                      </a:moveTo>
                      <a:cubicBezTo>
                        <a:pt x="3125" y="1"/>
                        <a:pt x="3123" y="1"/>
                        <a:pt x="3122" y="1"/>
                      </a:cubicBezTo>
                      <a:cubicBezTo>
                        <a:pt x="2706" y="3"/>
                        <a:pt x="2291" y="4"/>
                        <a:pt x="1859" y="4"/>
                      </a:cubicBezTo>
                      <a:cubicBezTo>
                        <a:pt x="1283" y="4"/>
                        <a:pt x="677" y="3"/>
                        <a:pt x="1" y="3"/>
                      </a:cubicBezTo>
                      <a:cubicBezTo>
                        <a:pt x="346" y="414"/>
                        <a:pt x="549" y="669"/>
                        <a:pt x="765" y="914"/>
                      </a:cubicBezTo>
                      <a:cubicBezTo>
                        <a:pt x="7180" y="8170"/>
                        <a:pt x="13612" y="15413"/>
                        <a:pt x="20064" y="22640"/>
                      </a:cubicBezTo>
                      <a:cubicBezTo>
                        <a:pt x="27704" y="31201"/>
                        <a:pt x="35216" y="39876"/>
                        <a:pt x="42978" y="48329"/>
                      </a:cubicBezTo>
                      <a:cubicBezTo>
                        <a:pt x="44585" y="50079"/>
                        <a:pt x="46241" y="51802"/>
                        <a:pt x="47681" y="53684"/>
                      </a:cubicBezTo>
                      <a:cubicBezTo>
                        <a:pt x="48600" y="54886"/>
                        <a:pt x="49623" y="55538"/>
                        <a:pt x="50968" y="55538"/>
                      </a:cubicBezTo>
                      <a:cubicBezTo>
                        <a:pt x="51227" y="55538"/>
                        <a:pt x="51496" y="55514"/>
                        <a:pt x="51780" y="55465"/>
                      </a:cubicBezTo>
                      <a:cubicBezTo>
                        <a:pt x="51808" y="55461"/>
                        <a:pt x="51837" y="55459"/>
                        <a:pt x="51867" y="55459"/>
                      </a:cubicBezTo>
                      <a:cubicBezTo>
                        <a:pt x="51989" y="55459"/>
                        <a:pt x="52124" y="55490"/>
                        <a:pt x="52244" y="55490"/>
                      </a:cubicBezTo>
                      <a:cubicBezTo>
                        <a:pt x="52371" y="55490"/>
                        <a:pt x="52480" y="55455"/>
                        <a:pt x="52536" y="55311"/>
                      </a:cubicBezTo>
                      <a:cubicBezTo>
                        <a:pt x="52629" y="55076"/>
                        <a:pt x="52305" y="54888"/>
                        <a:pt x="52137" y="54705"/>
                      </a:cubicBezTo>
                      <a:cubicBezTo>
                        <a:pt x="48773" y="50996"/>
                        <a:pt x="45521" y="47190"/>
                        <a:pt x="42117" y="43516"/>
                      </a:cubicBezTo>
                      <a:cubicBezTo>
                        <a:pt x="38871" y="40009"/>
                        <a:pt x="35746" y="36391"/>
                        <a:pt x="32574" y="32816"/>
                      </a:cubicBezTo>
                      <a:cubicBezTo>
                        <a:pt x="23007" y="22032"/>
                        <a:pt x="13443" y="11248"/>
                        <a:pt x="3876" y="464"/>
                      </a:cubicBezTo>
                      <a:cubicBezTo>
                        <a:pt x="3672" y="235"/>
                        <a:pt x="3478" y="1"/>
                        <a:pt x="31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34"/>
                <p:cNvSpPr/>
                <p:nvPr/>
              </p:nvSpPr>
              <p:spPr>
                <a:xfrm rot="5400000">
                  <a:off x="10028617" y="1955944"/>
                  <a:ext cx="927064" cy="982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58" h="55578" extrusionOk="0">
                      <a:moveTo>
                        <a:pt x="2452" y="0"/>
                      </a:moveTo>
                      <a:cubicBezTo>
                        <a:pt x="2289" y="0"/>
                        <a:pt x="2119" y="27"/>
                        <a:pt x="1938" y="85"/>
                      </a:cubicBezTo>
                      <a:cubicBezTo>
                        <a:pt x="1654" y="85"/>
                        <a:pt x="1438" y="78"/>
                        <a:pt x="1250" y="78"/>
                      </a:cubicBezTo>
                      <a:cubicBezTo>
                        <a:pt x="1128" y="78"/>
                        <a:pt x="1017" y="81"/>
                        <a:pt x="908" y="91"/>
                      </a:cubicBezTo>
                      <a:cubicBezTo>
                        <a:pt x="890" y="92"/>
                        <a:pt x="872" y="93"/>
                        <a:pt x="854" y="93"/>
                      </a:cubicBezTo>
                      <a:cubicBezTo>
                        <a:pt x="719" y="93"/>
                        <a:pt x="564" y="58"/>
                        <a:pt x="429" y="58"/>
                      </a:cubicBezTo>
                      <a:cubicBezTo>
                        <a:pt x="300" y="58"/>
                        <a:pt x="190" y="89"/>
                        <a:pt x="132" y="214"/>
                      </a:cubicBezTo>
                      <a:cubicBezTo>
                        <a:pt x="1" y="494"/>
                        <a:pt x="366" y="685"/>
                        <a:pt x="541" y="884"/>
                      </a:cubicBezTo>
                      <a:cubicBezTo>
                        <a:pt x="3513" y="4226"/>
                        <a:pt x="6483" y="7569"/>
                        <a:pt x="9455" y="10912"/>
                      </a:cubicBezTo>
                      <a:cubicBezTo>
                        <a:pt x="18219" y="20765"/>
                        <a:pt x="26913" y="30679"/>
                        <a:pt x="35746" y="40471"/>
                      </a:cubicBezTo>
                      <a:cubicBezTo>
                        <a:pt x="39683" y="44837"/>
                        <a:pt x="43560" y="49254"/>
                        <a:pt x="47459" y="53654"/>
                      </a:cubicBezTo>
                      <a:cubicBezTo>
                        <a:pt x="48952" y="55338"/>
                        <a:pt x="49140" y="55560"/>
                        <a:pt x="50847" y="55560"/>
                      </a:cubicBezTo>
                      <a:cubicBezTo>
                        <a:pt x="51099" y="55560"/>
                        <a:pt x="51385" y="55555"/>
                        <a:pt x="51712" y="55550"/>
                      </a:cubicBezTo>
                      <a:cubicBezTo>
                        <a:pt x="51714" y="55550"/>
                        <a:pt x="51716" y="55550"/>
                        <a:pt x="51717" y="55550"/>
                      </a:cubicBezTo>
                      <a:cubicBezTo>
                        <a:pt x="51824" y="55550"/>
                        <a:pt x="51950" y="55578"/>
                        <a:pt x="52065" y="55578"/>
                      </a:cubicBezTo>
                      <a:cubicBezTo>
                        <a:pt x="52182" y="55578"/>
                        <a:pt x="52286" y="55548"/>
                        <a:pt x="52343" y="55428"/>
                      </a:cubicBezTo>
                      <a:cubicBezTo>
                        <a:pt x="52457" y="55189"/>
                        <a:pt x="52179" y="55028"/>
                        <a:pt x="52034" y="54866"/>
                      </a:cubicBezTo>
                      <a:cubicBezTo>
                        <a:pt x="43499" y="45290"/>
                        <a:pt x="34968" y="35708"/>
                        <a:pt x="26444" y="26121"/>
                      </a:cubicBezTo>
                      <a:cubicBezTo>
                        <a:pt x="19087" y="17855"/>
                        <a:pt x="11744" y="9574"/>
                        <a:pt x="4416" y="1283"/>
                      </a:cubicBezTo>
                      <a:cubicBezTo>
                        <a:pt x="3810" y="595"/>
                        <a:pt x="3220" y="0"/>
                        <a:pt x="245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34"/>
                <p:cNvSpPr/>
                <p:nvPr/>
              </p:nvSpPr>
              <p:spPr>
                <a:xfrm rot="5400000">
                  <a:off x="10027901" y="2180928"/>
                  <a:ext cx="927223" cy="98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67" h="55628" extrusionOk="0">
                      <a:moveTo>
                        <a:pt x="1577" y="1"/>
                      </a:moveTo>
                      <a:cubicBezTo>
                        <a:pt x="1324" y="1"/>
                        <a:pt x="1060" y="25"/>
                        <a:pt x="780" y="74"/>
                      </a:cubicBezTo>
                      <a:cubicBezTo>
                        <a:pt x="777" y="74"/>
                        <a:pt x="773" y="74"/>
                        <a:pt x="769" y="74"/>
                      </a:cubicBezTo>
                      <a:cubicBezTo>
                        <a:pt x="754" y="74"/>
                        <a:pt x="738" y="73"/>
                        <a:pt x="723" y="73"/>
                      </a:cubicBezTo>
                      <a:cubicBezTo>
                        <a:pt x="716" y="73"/>
                        <a:pt x="710" y="73"/>
                        <a:pt x="703" y="74"/>
                      </a:cubicBezTo>
                      <a:cubicBezTo>
                        <a:pt x="676" y="79"/>
                        <a:pt x="648" y="80"/>
                        <a:pt x="619" y="80"/>
                      </a:cubicBezTo>
                      <a:cubicBezTo>
                        <a:pt x="534" y="80"/>
                        <a:pt x="442" y="65"/>
                        <a:pt x="357" y="65"/>
                      </a:cubicBezTo>
                      <a:cubicBezTo>
                        <a:pt x="242" y="65"/>
                        <a:pt x="141" y="93"/>
                        <a:pt x="87" y="221"/>
                      </a:cubicBezTo>
                      <a:cubicBezTo>
                        <a:pt x="1" y="425"/>
                        <a:pt x="252" y="570"/>
                        <a:pt x="381" y="718"/>
                      </a:cubicBezTo>
                      <a:cubicBezTo>
                        <a:pt x="1186" y="1643"/>
                        <a:pt x="1998" y="2562"/>
                        <a:pt x="2818" y="3474"/>
                      </a:cubicBezTo>
                      <a:cubicBezTo>
                        <a:pt x="9579" y="11001"/>
                        <a:pt x="16188" y="18659"/>
                        <a:pt x="23016" y="26125"/>
                      </a:cubicBezTo>
                      <a:cubicBezTo>
                        <a:pt x="25583" y="28935"/>
                        <a:pt x="28071" y="31820"/>
                        <a:pt x="30597" y="34667"/>
                      </a:cubicBezTo>
                      <a:cubicBezTo>
                        <a:pt x="36429" y="41209"/>
                        <a:pt x="42244" y="47765"/>
                        <a:pt x="48037" y="54340"/>
                      </a:cubicBezTo>
                      <a:cubicBezTo>
                        <a:pt x="48647" y="55031"/>
                        <a:pt x="49232" y="55627"/>
                        <a:pt x="49998" y="55627"/>
                      </a:cubicBezTo>
                      <a:cubicBezTo>
                        <a:pt x="50159" y="55627"/>
                        <a:pt x="50327" y="55601"/>
                        <a:pt x="50506" y="55544"/>
                      </a:cubicBezTo>
                      <a:cubicBezTo>
                        <a:pt x="50808" y="55544"/>
                        <a:pt x="51040" y="55549"/>
                        <a:pt x="51245" y="55549"/>
                      </a:cubicBezTo>
                      <a:cubicBezTo>
                        <a:pt x="51376" y="55549"/>
                        <a:pt x="51496" y="55547"/>
                        <a:pt x="51615" y="55540"/>
                      </a:cubicBezTo>
                      <a:cubicBezTo>
                        <a:pt x="51629" y="55540"/>
                        <a:pt x="51642" y="55539"/>
                        <a:pt x="51656" y="55539"/>
                      </a:cubicBezTo>
                      <a:cubicBezTo>
                        <a:pt x="51777" y="55539"/>
                        <a:pt x="51915" y="55568"/>
                        <a:pt x="52038" y="55568"/>
                      </a:cubicBezTo>
                      <a:cubicBezTo>
                        <a:pt x="52160" y="55568"/>
                        <a:pt x="52267" y="55539"/>
                        <a:pt x="52326" y="55427"/>
                      </a:cubicBezTo>
                      <a:cubicBezTo>
                        <a:pt x="52466" y="55158"/>
                        <a:pt x="52125" y="55000"/>
                        <a:pt x="51967" y="54821"/>
                      </a:cubicBezTo>
                      <a:cubicBezTo>
                        <a:pt x="49996" y="52572"/>
                        <a:pt x="48016" y="50336"/>
                        <a:pt x="46023" y="48107"/>
                      </a:cubicBezTo>
                      <a:cubicBezTo>
                        <a:pt x="36863" y="37859"/>
                        <a:pt x="27824" y="27507"/>
                        <a:pt x="18609" y="17310"/>
                      </a:cubicBezTo>
                      <a:cubicBezTo>
                        <a:pt x="14000" y="12211"/>
                        <a:pt x="9420" y="7083"/>
                        <a:pt x="4951" y="1865"/>
                      </a:cubicBezTo>
                      <a:cubicBezTo>
                        <a:pt x="3951" y="696"/>
                        <a:pt x="2941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34"/>
                <p:cNvSpPr/>
                <p:nvPr/>
              </p:nvSpPr>
              <p:spPr>
                <a:xfrm rot="5400000">
                  <a:off x="10026081" y="1091998"/>
                  <a:ext cx="931376" cy="97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2" h="55433" extrusionOk="0">
                      <a:moveTo>
                        <a:pt x="1666" y="0"/>
                      </a:moveTo>
                      <a:cubicBezTo>
                        <a:pt x="1145" y="0"/>
                        <a:pt x="598" y="1"/>
                        <a:pt x="0" y="1"/>
                      </a:cubicBezTo>
                      <a:cubicBezTo>
                        <a:pt x="293" y="369"/>
                        <a:pt x="440" y="576"/>
                        <a:pt x="610" y="761"/>
                      </a:cubicBezTo>
                      <a:cubicBezTo>
                        <a:pt x="4477" y="5011"/>
                        <a:pt x="8237" y="9355"/>
                        <a:pt x="12104" y="13606"/>
                      </a:cubicBezTo>
                      <a:cubicBezTo>
                        <a:pt x="18108" y="20203"/>
                        <a:pt x="23963" y="26934"/>
                        <a:pt x="29884" y="33605"/>
                      </a:cubicBezTo>
                      <a:cubicBezTo>
                        <a:pt x="36230" y="40756"/>
                        <a:pt x="42577" y="47902"/>
                        <a:pt x="48927" y="55046"/>
                      </a:cubicBezTo>
                      <a:cubicBezTo>
                        <a:pt x="49060" y="55193"/>
                        <a:pt x="49235" y="55405"/>
                        <a:pt x="49395" y="55411"/>
                      </a:cubicBezTo>
                      <a:cubicBezTo>
                        <a:pt x="49938" y="55428"/>
                        <a:pt x="50482" y="55432"/>
                        <a:pt x="51044" y="55432"/>
                      </a:cubicBezTo>
                      <a:cubicBezTo>
                        <a:pt x="51574" y="55432"/>
                        <a:pt x="52121" y="55429"/>
                        <a:pt x="52701" y="55429"/>
                      </a:cubicBezTo>
                      <a:cubicBezTo>
                        <a:pt x="52416" y="55073"/>
                        <a:pt x="52252" y="54850"/>
                        <a:pt x="52068" y="54643"/>
                      </a:cubicBezTo>
                      <a:cubicBezTo>
                        <a:pt x="47674" y="49691"/>
                        <a:pt x="43295" y="44725"/>
                        <a:pt x="38881" y="39795"/>
                      </a:cubicBezTo>
                      <a:cubicBezTo>
                        <a:pt x="29728" y="29570"/>
                        <a:pt x="20748" y="19193"/>
                        <a:pt x="11489" y="9063"/>
                      </a:cubicBezTo>
                      <a:cubicBezTo>
                        <a:pt x="8903" y="6234"/>
                        <a:pt x="6392" y="3335"/>
                        <a:pt x="3844" y="470"/>
                      </a:cubicBezTo>
                      <a:cubicBezTo>
                        <a:pt x="3661" y="261"/>
                        <a:pt x="3501" y="4"/>
                        <a:pt x="3179" y="2"/>
                      </a:cubicBezTo>
                      <a:cubicBezTo>
                        <a:pt x="2683" y="1"/>
                        <a:pt x="2187" y="0"/>
                        <a:pt x="16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34"/>
                <p:cNvSpPr/>
                <p:nvPr/>
              </p:nvSpPr>
              <p:spPr>
                <a:xfrm rot="5400000">
                  <a:off x="10028405" y="672347"/>
                  <a:ext cx="927824" cy="981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1" h="55545" extrusionOk="0">
                      <a:moveTo>
                        <a:pt x="2403" y="0"/>
                      </a:moveTo>
                      <a:cubicBezTo>
                        <a:pt x="2244" y="0"/>
                        <a:pt x="2078" y="25"/>
                        <a:pt x="1903" y="78"/>
                      </a:cubicBezTo>
                      <a:cubicBezTo>
                        <a:pt x="1599" y="78"/>
                        <a:pt x="1359" y="73"/>
                        <a:pt x="1146" y="73"/>
                      </a:cubicBezTo>
                      <a:cubicBezTo>
                        <a:pt x="994" y="73"/>
                        <a:pt x="856" y="76"/>
                        <a:pt x="718" y="84"/>
                      </a:cubicBezTo>
                      <a:cubicBezTo>
                        <a:pt x="708" y="84"/>
                        <a:pt x="698" y="84"/>
                        <a:pt x="687" y="84"/>
                      </a:cubicBezTo>
                      <a:cubicBezTo>
                        <a:pt x="588" y="84"/>
                        <a:pt x="475" y="63"/>
                        <a:pt x="373" y="63"/>
                      </a:cubicBezTo>
                      <a:cubicBezTo>
                        <a:pt x="253" y="63"/>
                        <a:pt x="148" y="92"/>
                        <a:pt x="97" y="219"/>
                      </a:cubicBezTo>
                      <a:cubicBezTo>
                        <a:pt x="0" y="458"/>
                        <a:pt x="284" y="611"/>
                        <a:pt x="429" y="775"/>
                      </a:cubicBezTo>
                      <a:cubicBezTo>
                        <a:pt x="2526" y="3148"/>
                        <a:pt x="4630" y="5518"/>
                        <a:pt x="6739" y="7882"/>
                      </a:cubicBezTo>
                      <a:cubicBezTo>
                        <a:pt x="16452" y="18769"/>
                        <a:pt x="26040" y="29765"/>
                        <a:pt x="35846" y="40571"/>
                      </a:cubicBezTo>
                      <a:cubicBezTo>
                        <a:pt x="40122" y="45281"/>
                        <a:pt x="44303" y="50081"/>
                        <a:pt x="48531" y="54834"/>
                      </a:cubicBezTo>
                      <a:cubicBezTo>
                        <a:pt x="48793" y="55130"/>
                        <a:pt x="48986" y="55539"/>
                        <a:pt x="49477" y="55541"/>
                      </a:cubicBezTo>
                      <a:cubicBezTo>
                        <a:pt x="50320" y="55543"/>
                        <a:pt x="51165" y="55544"/>
                        <a:pt x="52009" y="55544"/>
                      </a:cubicBezTo>
                      <a:cubicBezTo>
                        <a:pt x="52501" y="55544"/>
                        <a:pt x="52449" y="55326"/>
                        <a:pt x="52205" y="55043"/>
                      </a:cubicBezTo>
                      <a:cubicBezTo>
                        <a:pt x="52105" y="54925"/>
                        <a:pt x="51999" y="54815"/>
                        <a:pt x="51897" y="54701"/>
                      </a:cubicBezTo>
                      <a:cubicBezTo>
                        <a:pt x="46319" y="48483"/>
                        <a:pt x="40875" y="42147"/>
                        <a:pt x="35209" y="36008"/>
                      </a:cubicBezTo>
                      <a:cubicBezTo>
                        <a:pt x="32229" y="32782"/>
                        <a:pt x="29367" y="29445"/>
                        <a:pt x="26451" y="26160"/>
                      </a:cubicBezTo>
                      <a:cubicBezTo>
                        <a:pt x="19071" y="17881"/>
                        <a:pt x="11713" y="9584"/>
                        <a:pt x="4373" y="1271"/>
                      </a:cubicBezTo>
                      <a:cubicBezTo>
                        <a:pt x="3756" y="571"/>
                        <a:pt x="3166" y="0"/>
                        <a:pt x="24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34"/>
                <p:cNvSpPr/>
                <p:nvPr/>
              </p:nvSpPr>
              <p:spPr>
                <a:xfrm rot="5400000">
                  <a:off x="10026858" y="883405"/>
                  <a:ext cx="930121" cy="980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31" h="55480" extrusionOk="0">
                      <a:moveTo>
                        <a:pt x="1701" y="1"/>
                      </a:moveTo>
                      <a:cubicBezTo>
                        <a:pt x="1401" y="1"/>
                        <a:pt x="1053" y="10"/>
                        <a:pt x="640" y="21"/>
                      </a:cubicBezTo>
                      <a:cubicBezTo>
                        <a:pt x="632" y="20"/>
                        <a:pt x="625" y="20"/>
                        <a:pt x="617" y="20"/>
                      </a:cubicBezTo>
                      <a:cubicBezTo>
                        <a:pt x="599" y="20"/>
                        <a:pt x="580" y="22"/>
                        <a:pt x="562" y="23"/>
                      </a:cubicBezTo>
                      <a:cubicBezTo>
                        <a:pt x="538" y="27"/>
                        <a:pt x="513" y="29"/>
                        <a:pt x="487" y="29"/>
                      </a:cubicBezTo>
                      <a:cubicBezTo>
                        <a:pt x="428" y="29"/>
                        <a:pt x="366" y="21"/>
                        <a:pt x="308" y="21"/>
                      </a:cubicBezTo>
                      <a:cubicBezTo>
                        <a:pt x="213" y="21"/>
                        <a:pt x="127" y="42"/>
                        <a:pt x="82" y="150"/>
                      </a:cubicBezTo>
                      <a:cubicBezTo>
                        <a:pt x="1" y="347"/>
                        <a:pt x="213" y="457"/>
                        <a:pt x="319" y="592"/>
                      </a:cubicBezTo>
                      <a:cubicBezTo>
                        <a:pt x="414" y="712"/>
                        <a:pt x="520" y="824"/>
                        <a:pt x="622" y="938"/>
                      </a:cubicBezTo>
                      <a:cubicBezTo>
                        <a:pt x="8477" y="9682"/>
                        <a:pt x="16202" y="18540"/>
                        <a:pt x="24086" y="27261"/>
                      </a:cubicBezTo>
                      <a:cubicBezTo>
                        <a:pt x="32380" y="36440"/>
                        <a:pt x="40528" y="45749"/>
                        <a:pt x="48744" y="54999"/>
                      </a:cubicBezTo>
                      <a:cubicBezTo>
                        <a:pt x="48927" y="55206"/>
                        <a:pt x="49089" y="55470"/>
                        <a:pt x="49408" y="55474"/>
                      </a:cubicBezTo>
                      <a:cubicBezTo>
                        <a:pt x="49867" y="55478"/>
                        <a:pt x="50327" y="55480"/>
                        <a:pt x="50804" y="55480"/>
                      </a:cubicBezTo>
                      <a:cubicBezTo>
                        <a:pt x="51376" y="55480"/>
                        <a:pt x="51975" y="55478"/>
                        <a:pt x="52631" y="55478"/>
                      </a:cubicBezTo>
                      <a:cubicBezTo>
                        <a:pt x="52194" y="54970"/>
                        <a:pt x="51891" y="54606"/>
                        <a:pt x="51575" y="54250"/>
                      </a:cubicBezTo>
                      <a:cubicBezTo>
                        <a:pt x="42041" y="43611"/>
                        <a:pt x="32660" y="32837"/>
                        <a:pt x="23069" y="22249"/>
                      </a:cubicBezTo>
                      <a:cubicBezTo>
                        <a:pt x="16976" y="15526"/>
                        <a:pt x="11005" y="8692"/>
                        <a:pt x="4980" y="1908"/>
                      </a:cubicBezTo>
                      <a:cubicBezTo>
                        <a:pt x="3518" y="261"/>
                        <a:pt x="3284" y="1"/>
                        <a:pt x="17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34"/>
                <p:cNvSpPr/>
                <p:nvPr/>
              </p:nvSpPr>
              <p:spPr>
                <a:xfrm rot="5400000">
                  <a:off x="10025674" y="3254590"/>
                  <a:ext cx="930369" cy="98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5" h="55552" extrusionOk="0">
                      <a:moveTo>
                        <a:pt x="3149" y="1"/>
                      </a:moveTo>
                      <a:cubicBezTo>
                        <a:pt x="3147" y="1"/>
                        <a:pt x="3144" y="1"/>
                        <a:pt x="3141" y="1"/>
                      </a:cubicBezTo>
                      <a:cubicBezTo>
                        <a:pt x="2701" y="5"/>
                        <a:pt x="2260" y="6"/>
                        <a:pt x="1797" y="6"/>
                      </a:cubicBezTo>
                      <a:cubicBezTo>
                        <a:pt x="1242" y="6"/>
                        <a:pt x="656" y="5"/>
                        <a:pt x="1" y="5"/>
                      </a:cubicBezTo>
                      <a:cubicBezTo>
                        <a:pt x="1396" y="1585"/>
                        <a:pt x="2635" y="3006"/>
                        <a:pt x="3892" y="4409"/>
                      </a:cubicBezTo>
                      <a:cubicBezTo>
                        <a:pt x="12931" y="14494"/>
                        <a:pt x="21818" y="24715"/>
                        <a:pt x="30922" y="34744"/>
                      </a:cubicBezTo>
                      <a:cubicBezTo>
                        <a:pt x="36545" y="40962"/>
                        <a:pt x="42103" y="47238"/>
                        <a:pt x="47596" y="53570"/>
                      </a:cubicBezTo>
                      <a:cubicBezTo>
                        <a:pt x="48615" y="54746"/>
                        <a:pt x="49630" y="55552"/>
                        <a:pt x="51053" y="55552"/>
                      </a:cubicBezTo>
                      <a:cubicBezTo>
                        <a:pt x="51312" y="55552"/>
                        <a:pt x="51584" y="55525"/>
                        <a:pt x="51872" y="55469"/>
                      </a:cubicBezTo>
                      <a:cubicBezTo>
                        <a:pt x="51902" y="55464"/>
                        <a:pt x="51934" y="55462"/>
                        <a:pt x="51967" y="55462"/>
                      </a:cubicBezTo>
                      <a:cubicBezTo>
                        <a:pt x="52068" y="55462"/>
                        <a:pt x="52178" y="55482"/>
                        <a:pt x="52278" y="55482"/>
                      </a:cubicBezTo>
                      <a:cubicBezTo>
                        <a:pt x="52400" y="55482"/>
                        <a:pt x="52506" y="55451"/>
                        <a:pt x="52559" y="55315"/>
                      </a:cubicBezTo>
                      <a:cubicBezTo>
                        <a:pt x="52644" y="55093"/>
                        <a:pt x="52359" y="54925"/>
                        <a:pt x="52210" y="54761"/>
                      </a:cubicBezTo>
                      <a:cubicBezTo>
                        <a:pt x="44801" y="46509"/>
                        <a:pt x="37539" y="38129"/>
                        <a:pt x="30070" y="29927"/>
                      </a:cubicBezTo>
                      <a:cubicBezTo>
                        <a:pt x="25253" y="24636"/>
                        <a:pt x="20556" y="19236"/>
                        <a:pt x="15803" y="13884"/>
                      </a:cubicBezTo>
                      <a:cubicBezTo>
                        <a:pt x="11833" y="9411"/>
                        <a:pt x="7863" y="4939"/>
                        <a:pt x="3890" y="468"/>
                      </a:cubicBezTo>
                      <a:cubicBezTo>
                        <a:pt x="3691" y="244"/>
                        <a:pt x="3507" y="1"/>
                        <a:pt x="31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34"/>
                <p:cNvSpPr/>
                <p:nvPr/>
              </p:nvSpPr>
              <p:spPr>
                <a:xfrm rot="5400000">
                  <a:off x="10029898" y="3883001"/>
                  <a:ext cx="924448" cy="981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10" h="55531" extrusionOk="0">
                      <a:moveTo>
                        <a:pt x="1416" y="1"/>
                      </a:moveTo>
                      <a:cubicBezTo>
                        <a:pt x="1162" y="1"/>
                        <a:pt x="897" y="21"/>
                        <a:pt x="620" y="62"/>
                      </a:cubicBezTo>
                      <a:cubicBezTo>
                        <a:pt x="599" y="65"/>
                        <a:pt x="578" y="66"/>
                        <a:pt x="556" y="66"/>
                      </a:cubicBezTo>
                      <a:cubicBezTo>
                        <a:pt x="479" y="66"/>
                        <a:pt x="395" y="52"/>
                        <a:pt x="317" y="52"/>
                      </a:cubicBezTo>
                      <a:cubicBezTo>
                        <a:pt x="211" y="52"/>
                        <a:pt x="118" y="78"/>
                        <a:pt x="74" y="203"/>
                      </a:cubicBezTo>
                      <a:cubicBezTo>
                        <a:pt x="0" y="417"/>
                        <a:pt x="244" y="550"/>
                        <a:pt x="375" y="697"/>
                      </a:cubicBezTo>
                      <a:cubicBezTo>
                        <a:pt x="3258" y="3945"/>
                        <a:pt x="6141" y="7195"/>
                        <a:pt x="9025" y="10443"/>
                      </a:cubicBezTo>
                      <a:cubicBezTo>
                        <a:pt x="15490" y="17720"/>
                        <a:pt x="21955" y="25000"/>
                        <a:pt x="28416" y="32281"/>
                      </a:cubicBezTo>
                      <a:cubicBezTo>
                        <a:pt x="35167" y="39889"/>
                        <a:pt x="41916" y="47496"/>
                        <a:pt x="48662" y="55104"/>
                      </a:cubicBezTo>
                      <a:cubicBezTo>
                        <a:pt x="48873" y="55341"/>
                        <a:pt x="49081" y="55530"/>
                        <a:pt x="49424" y="55530"/>
                      </a:cubicBezTo>
                      <a:cubicBezTo>
                        <a:pt x="49427" y="55530"/>
                        <a:pt x="49431" y="55530"/>
                        <a:pt x="49434" y="55530"/>
                      </a:cubicBezTo>
                      <a:cubicBezTo>
                        <a:pt x="49864" y="55526"/>
                        <a:pt x="50294" y="55525"/>
                        <a:pt x="50727" y="55525"/>
                      </a:cubicBezTo>
                      <a:cubicBezTo>
                        <a:pt x="51247" y="55525"/>
                        <a:pt x="51772" y="55526"/>
                        <a:pt x="52310" y="55526"/>
                      </a:cubicBezTo>
                      <a:cubicBezTo>
                        <a:pt x="52294" y="55175"/>
                        <a:pt x="52103" y="55061"/>
                        <a:pt x="51974" y="54915"/>
                      </a:cubicBezTo>
                      <a:cubicBezTo>
                        <a:pt x="50114" y="52807"/>
                        <a:pt x="48251" y="50702"/>
                        <a:pt x="46385" y="48600"/>
                      </a:cubicBezTo>
                      <a:cubicBezTo>
                        <a:pt x="40345" y="41799"/>
                        <a:pt x="34306" y="34996"/>
                        <a:pt x="28267" y="28194"/>
                      </a:cubicBezTo>
                      <a:cubicBezTo>
                        <a:pt x="20482" y="19422"/>
                        <a:pt x="12657" y="10684"/>
                        <a:pt x="4956" y="1839"/>
                      </a:cubicBezTo>
                      <a:cubicBezTo>
                        <a:pt x="3890" y="615"/>
                        <a:pt x="2812" y="1"/>
                        <a:pt x="14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34"/>
                <p:cNvSpPr/>
                <p:nvPr/>
              </p:nvSpPr>
              <p:spPr>
                <a:xfrm rot="5400000">
                  <a:off x="10026982" y="1507204"/>
                  <a:ext cx="928107" cy="981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7" h="55518" extrusionOk="0">
                      <a:moveTo>
                        <a:pt x="2215" y="1"/>
                      </a:moveTo>
                      <a:cubicBezTo>
                        <a:pt x="1536" y="1"/>
                        <a:pt x="821" y="2"/>
                        <a:pt x="1" y="2"/>
                      </a:cubicBezTo>
                      <a:cubicBezTo>
                        <a:pt x="2145" y="2418"/>
                        <a:pt x="4123" y="4654"/>
                        <a:pt x="6109" y="6887"/>
                      </a:cubicBezTo>
                      <a:cubicBezTo>
                        <a:pt x="12558" y="14149"/>
                        <a:pt x="19008" y="21412"/>
                        <a:pt x="25456" y="28676"/>
                      </a:cubicBezTo>
                      <a:cubicBezTo>
                        <a:pt x="32851" y="37011"/>
                        <a:pt x="40287" y="45311"/>
                        <a:pt x="47601" y="53720"/>
                      </a:cubicBezTo>
                      <a:cubicBezTo>
                        <a:pt x="48639" y="54911"/>
                        <a:pt x="49681" y="55518"/>
                        <a:pt x="51044" y="55518"/>
                      </a:cubicBezTo>
                      <a:cubicBezTo>
                        <a:pt x="51286" y="55518"/>
                        <a:pt x="51538" y="55499"/>
                        <a:pt x="51803" y="55460"/>
                      </a:cubicBezTo>
                      <a:cubicBezTo>
                        <a:pt x="51825" y="55457"/>
                        <a:pt x="51849" y="55456"/>
                        <a:pt x="51874" y="55456"/>
                      </a:cubicBezTo>
                      <a:cubicBezTo>
                        <a:pt x="51966" y="55456"/>
                        <a:pt x="52069" y="55474"/>
                        <a:pt x="52162" y="55474"/>
                      </a:cubicBezTo>
                      <a:cubicBezTo>
                        <a:pt x="52275" y="55474"/>
                        <a:pt x="52374" y="55447"/>
                        <a:pt x="52422" y="55323"/>
                      </a:cubicBezTo>
                      <a:cubicBezTo>
                        <a:pt x="52517" y="55090"/>
                        <a:pt x="52239" y="54932"/>
                        <a:pt x="52092" y="54766"/>
                      </a:cubicBezTo>
                      <a:cubicBezTo>
                        <a:pt x="48039" y="50196"/>
                        <a:pt x="43986" y="45626"/>
                        <a:pt x="39932" y="41056"/>
                      </a:cubicBezTo>
                      <a:cubicBezTo>
                        <a:pt x="34248" y="34651"/>
                        <a:pt x="28565" y="28247"/>
                        <a:pt x="22881" y="21844"/>
                      </a:cubicBezTo>
                      <a:cubicBezTo>
                        <a:pt x="16534" y="14694"/>
                        <a:pt x="10187" y="7545"/>
                        <a:pt x="3841" y="397"/>
                      </a:cubicBezTo>
                      <a:cubicBezTo>
                        <a:pt x="3669" y="204"/>
                        <a:pt x="3505" y="2"/>
                        <a:pt x="3216" y="2"/>
                      </a:cubicBezTo>
                      <a:cubicBezTo>
                        <a:pt x="2885" y="1"/>
                        <a:pt x="2554" y="1"/>
                        <a:pt x="22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34"/>
                <p:cNvSpPr/>
                <p:nvPr/>
              </p:nvSpPr>
              <p:spPr>
                <a:xfrm rot="5400000">
                  <a:off x="10026973" y="253589"/>
                  <a:ext cx="927930" cy="981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7" h="55531" extrusionOk="0">
                      <a:moveTo>
                        <a:pt x="0" y="1"/>
                      </a:moveTo>
                      <a:cubicBezTo>
                        <a:pt x="259" y="311"/>
                        <a:pt x="369" y="450"/>
                        <a:pt x="485" y="583"/>
                      </a:cubicBezTo>
                      <a:cubicBezTo>
                        <a:pt x="7237" y="8187"/>
                        <a:pt x="13988" y="15793"/>
                        <a:pt x="20737" y="23400"/>
                      </a:cubicBezTo>
                      <a:cubicBezTo>
                        <a:pt x="29672" y="33474"/>
                        <a:pt x="38637" y="43523"/>
                        <a:pt x="47504" y="53655"/>
                      </a:cubicBezTo>
                      <a:cubicBezTo>
                        <a:pt x="48540" y="54837"/>
                        <a:pt x="49573" y="55531"/>
                        <a:pt x="50965" y="55531"/>
                      </a:cubicBezTo>
                      <a:cubicBezTo>
                        <a:pt x="51213" y="55531"/>
                        <a:pt x="51473" y="55509"/>
                        <a:pt x="51746" y="55463"/>
                      </a:cubicBezTo>
                      <a:cubicBezTo>
                        <a:pt x="51773" y="55459"/>
                        <a:pt x="51800" y="55458"/>
                        <a:pt x="51828" y="55458"/>
                      </a:cubicBezTo>
                      <a:cubicBezTo>
                        <a:pt x="51925" y="55458"/>
                        <a:pt x="52032" y="55476"/>
                        <a:pt x="52128" y="55476"/>
                      </a:cubicBezTo>
                      <a:cubicBezTo>
                        <a:pt x="52237" y="55476"/>
                        <a:pt x="52332" y="55452"/>
                        <a:pt x="52381" y="55346"/>
                      </a:cubicBezTo>
                      <a:cubicBezTo>
                        <a:pt x="52507" y="55072"/>
                        <a:pt x="52184" y="54909"/>
                        <a:pt x="52026" y="54730"/>
                      </a:cubicBezTo>
                      <a:cubicBezTo>
                        <a:pt x="46592" y="48589"/>
                        <a:pt x="41147" y="42452"/>
                        <a:pt x="35696" y="36325"/>
                      </a:cubicBezTo>
                      <a:cubicBezTo>
                        <a:pt x="28873" y="28681"/>
                        <a:pt x="22061" y="21030"/>
                        <a:pt x="15256" y="13371"/>
                      </a:cubicBezTo>
                      <a:cubicBezTo>
                        <a:pt x="11439" y="9075"/>
                        <a:pt x="7650" y="4752"/>
                        <a:pt x="3849" y="441"/>
                      </a:cubicBezTo>
                      <a:cubicBezTo>
                        <a:pt x="3663" y="232"/>
                        <a:pt x="3484" y="1"/>
                        <a:pt x="31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34"/>
                <p:cNvSpPr/>
                <p:nvPr/>
              </p:nvSpPr>
              <p:spPr>
                <a:xfrm rot="5400000">
                  <a:off x="10029014" y="2631586"/>
                  <a:ext cx="925668" cy="979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79" h="55436" extrusionOk="0">
                      <a:moveTo>
                        <a:pt x="2891" y="1"/>
                      </a:moveTo>
                      <a:cubicBezTo>
                        <a:pt x="2889" y="1"/>
                        <a:pt x="2888" y="1"/>
                        <a:pt x="2887" y="1"/>
                      </a:cubicBezTo>
                      <a:cubicBezTo>
                        <a:pt x="2572" y="1"/>
                        <a:pt x="2257" y="2"/>
                        <a:pt x="1940" y="2"/>
                      </a:cubicBezTo>
                      <a:cubicBezTo>
                        <a:pt x="1306" y="2"/>
                        <a:pt x="665" y="1"/>
                        <a:pt x="0" y="1"/>
                      </a:cubicBezTo>
                      <a:cubicBezTo>
                        <a:pt x="23" y="400"/>
                        <a:pt x="245" y="557"/>
                        <a:pt x="409" y="742"/>
                      </a:cubicBezTo>
                      <a:cubicBezTo>
                        <a:pt x="5664" y="6668"/>
                        <a:pt x="10923" y="12597"/>
                        <a:pt x="16182" y="18522"/>
                      </a:cubicBezTo>
                      <a:cubicBezTo>
                        <a:pt x="21949" y="25022"/>
                        <a:pt x="27717" y="31520"/>
                        <a:pt x="33487" y="38017"/>
                      </a:cubicBezTo>
                      <a:cubicBezTo>
                        <a:pt x="38513" y="43674"/>
                        <a:pt x="43536" y="49328"/>
                        <a:pt x="48562" y="54985"/>
                      </a:cubicBezTo>
                      <a:cubicBezTo>
                        <a:pt x="48714" y="55155"/>
                        <a:pt x="48842" y="55415"/>
                        <a:pt x="49075" y="55421"/>
                      </a:cubicBezTo>
                      <a:cubicBezTo>
                        <a:pt x="49547" y="55432"/>
                        <a:pt x="50020" y="55435"/>
                        <a:pt x="50505" y="55435"/>
                      </a:cubicBezTo>
                      <a:cubicBezTo>
                        <a:pt x="51102" y="55435"/>
                        <a:pt x="51719" y="55431"/>
                        <a:pt x="52379" y="55431"/>
                      </a:cubicBezTo>
                      <a:cubicBezTo>
                        <a:pt x="52093" y="55077"/>
                        <a:pt x="51927" y="54852"/>
                        <a:pt x="51744" y="54645"/>
                      </a:cubicBezTo>
                      <a:cubicBezTo>
                        <a:pt x="44604" y="46596"/>
                        <a:pt x="37461" y="38548"/>
                        <a:pt x="30319" y="30501"/>
                      </a:cubicBezTo>
                      <a:cubicBezTo>
                        <a:pt x="24770" y="24252"/>
                        <a:pt x="19222" y="18001"/>
                        <a:pt x="13673" y="11750"/>
                      </a:cubicBezTo>
                      <a:cubicBezTo>
                        <a:pt x="10421" y="8075"/>
                        <a:pt x="7162" y="4407"/>
                        <a:pt x="3896" y="744"/>
                      </a:cubicBezTo>
                      <a:cubicBezTo>
                        <a:pt x="3621" y="436"/>
                        <a:pt x="3409" y="1"/>
                        <a:pt x="28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34"/>
                <p:cNvSpPr/>
                <p:nvPr/>
              </p:nvSpPr>
              <p:spPr>
                <a:xfrm rot="5400000">
                  <a:off x="10027283" y="4105926"/>
                  <a:ext cx="927488" cy="98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82" h="55529" extrusionOk="0">
                      <a:moveTo>
                        <a:pt x="3110" y="1"/>
                      </a:moveTo>
                      <a:cubicBezTo>
                        <a:pt x="3108" y="1"/>
                        <a:pt x="3107" y="1"/>
                        <a:pt x="3105" y="1"/>
                      </a:cubicBezTo>
                      <a:cubicBezTo>
                        <a:pt x="2621" y="3"/>
                        <a:pt x="2137" y="3"/>
                        <a:pt x="1627" y="3"/>
                      </a:cubicBezTo>
                      <a:cubicBezTo>
                        <a:pt x="1118" y="3"/>
                        <a:pt x="584" y="3"/>
                        <a:pt x="0" y="3"/>
                      </a:cubicBezTo>
                      <a:cubicBezTo>
                        <a:pt x="299" y="379"/>
                        <a:pt x="460" y="603"/>
                        <a:pt x="643" y="807"/>
                      </a:cubicBezTo>
                      <a:cubicBezTo>
                        <a:pt x="2054" y="2392"/>
                        <a:pt x="3464" y="3976"/>
                        <a:pt x="4873" y="5563"/>
                      </a:cubicBezTo>
                      <a:cubicBezTo>
                        <a:pt x="11715" y="13263"/>
                        <a:pt x="18556" y="20965"/>
                        <a:pt x="25394" y="28669"/>
                      </a:cubicBezTo>
                      <a:cubicBezTo>
                        <a:pt x="32791" y="37004"/>
                        <a:pt x="40225" y="45307"/>
                        <a:pt x="47541" y="53713"/>
                      </a:cubicBezTo>
                      <a:cubicBezTo>
                        <a:pt x="48570" y="54896"/>
                        <a:pt x="49604" y="55529"/>
                        <a:pt x="50969" y="55529"/>
                      </a:cubicBezTo>
                      <a:cubicBezTo>
                        <a:pt x="51214" y="55529"/>
                        <a:pt x="51469" y="55508"/>
                        <a:pt x="51737" y="55467"/>
                      </a:cubicBezTo>
                      <a:cubicBezTo>
                        <a:pt x="51762" y="55463"/>
                        <a:pt x="51788" y="55462"/>
                        <a:pt x="51816" y="55462"/>
                      </a:cubicBezTo>
                      <a:cubicBezTo>
                        <a:pt x="51911" y="55462"/>
                        <a:pt x="52015" y="55481"/>
                        <a:pt x="52110" y="55481"/>
                      </a:cubicBezTo>
                      <a:cubicBezTo>
                        <a:pt x="52219" y="55481"/>
                        <a:pt x="52315" y="55455"/>
                        <a:pt x="52368" y="55344"/>
                      </a:cubicBezTo>
                      <a:cubicBezTo>
                        <a:pt x="52481" y="55105"/>
                        <a:pt x="52200" y="54948"/>
                        <a:pt x="52055" y="54786"/>
                      </a:cubicBezTo>
                      <a:cubicBezTo>
                        <a:pt x="47595" y="49755"/>
                        <a:pt x="43133" y="44728"/>
                        <a:pt x="38669" y="39700"/>
                      </a:cubicBezTo>
                      <a:cubicBezTo>
                        <a:pt x="32980" y="33301"/>
                        <a:pt x="27293" y="26899"/>
                        <a:pt x="21609" y="20496"/>
                      </a:cubicBezTo>
                      <a:cubicBezTo>
                        <a:pt x="15671" y="13805"/>
                        <a:pt x="9735" y="7110"/>
                        <a:pt x="3800" y="418"/>
                      </a:cubicBezTo>
                      <a:cubicBezTo>
                        <a:pt x="3612" y="204"/>
                        <a:pt x="3428" y="1"/>
                        <a:pt x="31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34"/>
                <p:cNvSpPr/>
                <p:nvPr/>
              </p:nvSpPr>
              <p:spPr>
                <a:xfrm rot="5400000">
                  <a:off x="10028272" y="33199"/>
                  <a:ext cx="926605" cy="97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32" h="55439" extrusionOk="0">
                      <a:moveTo>
                        <a:pt x="1811" y="0"/>
                      </a:moveTo>
                      <a:cubicBezTo>
                        <a:pt x="1214" y="0"/>
                        <a:pt x="612" y="10"/>
                        <a:pt x="1" y="10"/>
                      </a:cubicBezTo>
                      <a:cubicBezTo>
                        <a:pt x="101" y="421"/>
                        <a:pt x="329" y="600"/>
                        <a:pt x="512" y="807"/>
                      </a:cubicBezTo>
                      <a:cubicBezTo>
                        <a:pt x="6447" y="7498"/>
                        <a:pt x="12383" y="14189"/>
                        <a:pt x="18323" y="20878"/>
                      </a:cubicBezTo>
                      <a:cubicBezTo>
                        <a:pt x="23706" y="26934"/>
                        <a:pt x="29086" y="32990"/>
                        <a:pt x="34467" y="39047"/>
                      </a:cubicBezTo>
                      <a:cubicBezTo>
                        <a:pt x="39164" y="44343"/>
                        <a:pt x="43865" y="49639"/>
                        <a:pt x="48564" y="54932"/>
                      </a:cubicBezTo>
                      <a:cubicBezTo>
                        <a:pt x="48748" y="55139"/>
                        <a:pt x="48894" y="55426"/>
                        <a:pt x="49213" y="55430"/>
                      </a:cubicBezTo>
                      <a:cubicBezTo>
                        <a:pt x="49662" y="55437"/>
                        <a:pt x="50112" y="55439"/>
                        <a:pt x="50577" y="55439"/>
                      </a:cubicBezTo>
                      <a:cubicBezTo>
                        <a:pt x="51160" y="55439"/>
                        <a:pt x="51767" y="55436"/>
                        <a:pt x="52432" y="55436"/>
                      </a:cubicBezTo>
                      <a:cubicBezTo>
                        <a:pt x="52131" y="55065"/>
                        <a:pt x="51953" y="54828"/>
                        <a:pt x="51758" y="54608"/>
                      </a:cubicBezTo>
                      <a:cubicBezTo>
                        <a:pt x="44461" y="46391"/>
                        <a:pt x="37166" y="38171"/>
                        <a:pt x="29870" y="29952"/>
                      </a:cubicBezTo>
                      <a:cubicBezTo>
                        <a:pt x="24528" y="23929"/>
                        <a:pt x="19186" y="17906"/>
                        <a:pt x="13842" y="11884"/>
                      </a:cubicBezTo>
                      <a:cubicBezTo>
                        <a:pt x="10538" y="8154"/>
                        <a:pt x="7228" y="4427"/>
                        <a:pt x="3913" y="707"/>
                      </a:cubicBezTo>
                      <a:cubicBezTo>
                        <a:pt x="3681" y="444"/>
                        <a:pt x="3496" y="39"/>
                        <a:pt x="3119" y="23"/>
                      </a:cubicBezTo>
                      <a:cubicBezTo>
                        <a:pt x="2684" y="5"/>
                        <a:pt x="2249" y="0"/>
                        <a:pt x="1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34"/>
                <p:cNvSpPr/>
                <p:nvPr/>
              </p:nvSpPr>
              <p:spPr>
                <a:xfrm rot="5400000">
                  <a:off x="10027989" y="2835283"/>
                  <a:ext cx="927364" cy="980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75" h="55456" extrusionOk="0">
                      <a:moveTo>
                        <a:pt x="3137" y="1"/>
                      </a:moveTo>
                      <a:cubicBezTo>
                        <a:pt x="3135" y="1"/>
                        <a:pt x="3134" y="1"/>
                        <a:pt x="3133" y="1"/>
                      </a:cubicBezTo>
                      <a:cubicBezTo>
                        <a:pt x="2718" y="3"/>
                        <a:pt x="2303" y="4"/>
                        <a:pt x="1870" y="4"/>
                      </a:cubicBezTo>
                      <a:cubicBezTo>
                        <a:pt x="1293" y="4"/>
                        <a:pt x="684" y="3"/>
                        <a:pt x="1" y="3"/>
                      </a:cubicBezTo>
                      <a:cubicBezTo>
                        <a:pt x="477" y="560"/>
                        <a:pt x="802" y="950"/>
                        <a:pt x="1135" y="1327"/>
                      </a:cubicBezTo>
                      <a:cubicBezTo>
                        <a:pt x="2888" y="3291"/>
                        <a:pt x="4638" y="5258"/>
                        <a:pt x="6387" y="7226"/>
                      </a:cubicBezTo>
                      <a:cubicBezTo>
                        <a:pt x="11779" y="13309"/>
                        <a:pt x="17171" y="19388"/>
                        <a:pt x="22565" y="25469"/>
                      </a:cubicBezTo>
                      <a:cubicBezTo>
                        <a:pt x="27907" y="31492"/>
                        <a:pt x="33251" y="37514"/>
                        <a:pt x="38593" y="43535"/>
                      </a:cubicBezTo>
                      <a:cubicBezTo>
                        <a:pt x="41916" y="47285"/>
                        <a:pt x="45241" y="51031"/>
                        <a:pt x="48574" y="54771"/>
                      </a:cubicBezTo>
                      <a:cubicBezTo>
                        <a:pt x="48805" y="55031"/>
                        <a:pt x="48989" y="55425"/>
                        <a:pt x="49379" y="55438"/>
                      </a:cubicBezTo>
                      <a:cubicBezTo>
                        <a:pt x="49797" y="55452"/>
                        <a:pt x="50216" y="55456"/>
                        <a:pt x="50640" y="55456"/>
                      </a:cubicBezTo>
                      <a:cubicBezTo>
                        <a:pt x="51238" y="55456"/>
                        <a:pt x="51845" y="55448"/>
                        <a:pt x="52474" y="55448"/>
                      </a:cubicBezTo>
                      <a:cubicBezTo>
                        <a:pt x="52368" y="55062"/>
                        <a:pt x="52156" y="54875"/>
                        <a:pt x="51974" y="54670"/>
                      </a:cubicBezTo>
                      <a:cubicBezTo>
                        <a:pt x="46053" y="47999"/>
                        <a:pt x="40134" y="41327"/>
                        <a:pt x="34212" y="34656"/>
                      </a:cubicBezTo>
                      <a:cubicBezTo>
                        <a:pt x="28683" y="28424"/>
                        <a:pt x="23152" y="22192"/>
                        <a:pt x="17619" y="15963"/>
                      </a:cubicBezTo>
                      <a:cubicBezTo>
                        <a:pt x="13054" y="10822"/>
                        <a:pt x="8488" y="5682"/>
                        <a:pt x="3920" y="543"/>
                      </a:cubicBezTo>
                      <a:cubicBezTo>
                        <a:pt x="3705" y="301"/>
                        <a:pt x="3530" y="1"/>
                        <a:pt x="31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34"/>
                <p:cNvSpPr/>
                <p:nvPr/>
              </p:nvSpPr>
              <p:spPr>
                <a:xfrm rot="5400000">
                  <a:off x="10029863" y="1301333"/>
                  <a:ext cx="924731" cy="98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6" h="55521" extrusionOk="0">
                      <a:moveTo>
                        <a:pt x="1452" y="1"/>
                      </a:moveTo>
                      <a:cubicBezTo>
                        <a:pt x="1202" y="1"/>
                        <a:pt x="941" y="21"/>
                        <a:pt x="668" y="61"/>
                      </a:cubicBezTo>
                      <a:cubicBezTo>
                        <a:pt x="646" y="64"/>
                        <a:pt x="623" y="66"/>
                        <a:pt x="599" y="66"/>
                      </a:cubicBezTo>
                      <a:cubicBezTo>
                        <a:pt x="518" y="66"/>
                        <a:pt x="429" y="50"/>
                        <a:pt x="348" y="50"/>
                      </a:cubicBezTo>
                      <a:cubicBezTo>
                        <a:pt x="248" y="50"/>
                        <a:pt x="159" y="74"/>
                        <a:pt x="108" y="179"/>
                      </a:cubicBezTo>
                      <a:cubicBezTo>
                        <a:pt x="0" y="399"/>
                        <a:pt x="245" y="536"/>
                        <a:pt x="373" y="680"/>
                      </a:cubicBezTo>
                      <a:cubicBezTo>
                        <a:pt x="7583" y="8799"/>
                        <a:pt x="14793" y="16916"/>
                        <a:pt x="22005" y="25035"/>
                      </a:cubicBezTo>
                      <a:cubicBezTo>
                        <a:pt x="27534" y="31265"/>
                        <a:pt x="33063" y="37493"/>
                        <a:pt x="38592" y="43722"/>
                      </a:cubicBezTo>
                      <a:cubicBezTo>
                        <a:pt x="41879" y="47432"/>
                        <a:pt x="45169" y="51139"/>
                        <a:pt x="48465" y="54839"/>
                      </a:cubicBezTo>
                      <a:cubicBezTo>
                        <a:pt x="48697" y="55099"/>
                        <a:pt x="48878" y="55491"/>
                        <a:pt x="49272" y="55502"/>
                      </a:cubicBezTo>
                      <a:cubicBezTo>
                        <a:pt x="49712" y="55517"/>
                        <a:pt x="50152" y="55521"/>
                        <a:pt x="50594" y="55521"/>
                      </a:cubicBezTo>
                      <a:cubicBezTo>
                        <a:pt x="51166" y="55521"/>
                        <a:pt x="51742" y="55514"/>
                        <a:pt x="52325" y="55514"/>
                      </a:cubicBezTo>
                      <a:cubicBezTo>
                        <a:pt x="52267" y="55084"/>
                        <a:pt x="52003" y="54900"/>
                        <a:pt x="51808" y="54680"/>
                      </a:cubicBezTo>
                      <a:cubicBezTo>
                        <a:pt x="44446" y="46390"/>
                        <a:pt x="37083" y="38099"/>
                        <a:pt x="29721" y="29806"/>
                      </a:cubicBezTo>
                      <a:cubicBezTo>
                        <a:pt x="21461" y="20502"/>
                        <a:pt x="13162" y="11231"/>
                        <a:pt x="4987" y="1854"/>
                      </a:cubicBezTo>
                      <a:cubicBezTo>
                        <a:pt x="3918" y="626"/>
                        <a:pt x="2850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34"/>
                <p:cNvSpPr/>
                <p:nvPr/>
              </p:nvSpPr>
              <p:spPr>
                <a:xfrm rot="5400000">
                  <a:off x="10028997" y="3677589"/>
                  <a:ext cx="926463" cy="98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24" h="55539" extrusionOk="0">
                      <a:moveTo>
                        <a:pt x="1479" y="1"/>
                      </a:moveTo>
                      <a:cubicBezTo>
                        <a:pt x="1221" y="1"/>
                        <a:pt x="951" y="24"/>
                        <a:pt x="666" y="70"/>
                      </a:cubicBezTo>
                      <a:cubicBezTo>
                        <a:pt x="643" y="74"/>
                        <a:pt x="619" y="75"/>
                        <a:pt x="594" y="75"/>
                      </a:cubicBezTo>
                      <a:cubicBezTo>
                        <a:pt x="513" y="75"/>
                        <a:pt x="425" y="60"/>
                        <a:pt x="344" y="60"/>
                      </a:cubicBezTo>
                      <a:cubicBezTo>
                        <a:pt x="244" y="60"/>
                        <a:pt x="156" y="83"/>
                        <a:pt x="105" y="188"/>
                      </a:cubicBezTo>
                      <a:cubicBezTo>
                        <a:pt x="1" y="408"/>
                        <a:pt x="244" y="547"/>
                        <a:pt x="371" y="691"/>
                      </a:cubicBezTo>
                      <a:cubicBezTo>
                        <a:pt x="2664" y="3302"/>
                        <a:pt x="4964" y="5908"/>
                        <a:pt x="7270" y="8505"/>
                      </a:cubicBezTo>
                      <a:cubicBezTo>
                        <a:pt x="13875" y="15937"/>
                        <a:pt x="20479" y="23371"/>
                        <a:pt x="27079" y="30807"/>
                      </a:cubicBezTo>
                      <a:cubicBezTo>
                        <a:pt x="34270" y="38914"/>
                        <a:pt x="41460" y="47022"/>
                        <a:pt x="48653" y="55129"/>
                      </a:cubicBezTo>
                      <a:cubicBezTo>
                        <a:pt x="48838" y="55338"/>
                        <a:pt x="49016" y="55538"/>
                        <a:pt x="49338" y="55538"/>
                      </a:cubicBezTo>
                      <a:cubicBezTo>
                        <a:pt x="49342" y="55538"/>
                        <a:pt x="49345" y="55538"/>
                        <a:pt x="49348" y="55538"/>
                      </a:cubicBezTo>
                      <a:cubicBezTo>
                        <a:pt x="49764" y="55533"/>
                        <a:pt x="50179" y="55532"/>
                        <a:pt x="50608" y="55532"/>
                      </a:cubicBezTo>
                      <a:cubicBezTo>
                        <a:pt x="51180" y="55532"/>
                        <a:pt x="51774" y="55535"/>
                        <a:pt x="52424" y="55535"/>
                      </a:cubicBezTo>
                      <a:cubicBezTo>
                        <a:pt x="52250" y="55288"/>
                        <a:pt x="52190" y="55179"/>
                        <a:pt x="52111" y="55091"/>
                      </a:cubicBezTo>
                      <a:cubicBezTo>
                        <a:pt x="49755" y="52431"/>
                        <a:pt x="47399" y="49772"/>
                        <a:pt x="45038" y="47116"/>
                      </a:cubicBezTo>
                      <a:cubicBezTo>
                        <a:pt x="38976" y="40296"/>
                        <a:pt x="32919" y="33472"/>
                        <a:pt x="26865" y="26646"/>
                      </a:cubicBezTo>
                      <a:cubicBezTo>
                        <a:pt x="19556" y="18406"/>
                        <a:pt x="12213" y="10194"/>
                        <a:pt x="4989" y="1880"/>
                      </a:cubicBezTo>
                      <a:cubicBezTo>
                        <a:pt x="3937" y="668"/>
                        <a:pt x="2879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34"/>
                <p:cNvSpPr/>
                <p:nvPr/>
              </p:nvSpPr>
              <p:spPr>
                <a:xfrm rot="5400000">
                  <a:off x="10027910" y="460785"/>
                  <a:ext cx="926870" cy="980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47" h="55475" extrusionOk="0">
                      <a:moveTo>
                        <a:pt x="1663" y="1"/>
                      </a:moveTo>
                      <a:cubicBezTo>
                        <a:pt x="1136" y="1"/>
                        <a:pt x="588" y="1"/>
                        <a:pt x="0" y="1"/>
                      </a:cubicBezTo>
                      <a:cubicBezTo>
                        <a:pt x="193" y="262"/>
                        <a:pt x="261" y="370"/>
                        <a:pt x="344" y="465"/>
                      </a:cubicBezTo>
                      <a:cubicBezTo>
                        <a:pt x="10130" y="11490"/>
                        <a:pt x="19917" y="22517"/>
                        <a:pt x="29703" y="33543"/>
                      </a:cubicBezTo>
                      <a:cubicBezTo>
                        <a:pt x="35614" y="40183"/>
                        <a:pt x="41514" y="46836"/>
                        <a:pt x="47402" y="53498"/>
                      </a:cubicBezTo>
                      <a:cubicBezTo>
                        <a:pt x="48904" y="55198"/>
                        <a:pt x="49110" y="55474"/>
                        <a:pt x="50749" y="55474"/>
                      </a:cubicBezTo>
                      <a:cubicBezTo>
                        <a:pt x="51041" y="55474"/>
                        <a:pt x="51379" y="55466"/>
                        <a:pt x="51777" y="55454"/>
                      </a:cubicBezTo>
                      <a:cubicBezTo>
                        <a:pt x="51783" y="55454"/>
                        <a:pt x="51788" y="55454"/>
                        <a:pt x="51794" y="55454"/>
                      </a:cubicBezTo>
                      <a:cubicBezTo>
                        <a:pt x="51883" y="55454"/>
                        <a:pt x="51985" y="55473"/>
                        <a:pt x="52079" y="55473"/>
                      </a:cubicBezTo>
                      <a:cubicBezTo>
                        <a:pt x="52187" y="55473"/>
                        <a:pt x="52284" y="55448"/>
                        <a:pt x="52337" y="55339"/>
                      </a:cubicBezTo>
                      <a:cubicBezTo>
                        <a:pt x="52447" y="55115"/>
                        <a:pt x="52194" y="54986"/>
                        <a:pt x="52067" y="54841"/>
                      </a:cubicBezTo>
                      <a:cubicBezTo>
                        <a:pt x="49282" y="51682"/>
                        <a:pt x="46493" y="48526"/>
                        <a:pt x="43699" y="45377"/>
                      </a:cubicBezTo>
                      <a:cubicBezTo>
                        <a:pt x="37641" y="38558"/>
                        <a:pt x="31585" y="31736"/>
                        <a:pt x="25531" y="24914"/>
                      </a:cubicBezTo>
                      <a:cubicBezTo>
                        <a:pt x="18292" y="16753"/>
                        <a:pt x="11051" y="8589"/>
                        <a:pt x="3810" y="430"/>
                      </a:cubicBezTo>
                      <a:cubicBezTo>
                        <a:pt x="3644" y="241"/>
                        <a:pt x="3499" y="5"/>
                        <a:pt x="3204" y="3"/>
                      </a:cubicBezTo>
                      <a:cubicBezTo>
                        <a:pt x="2697" y="1"/>
                        <a:pt x="2190" y="1"/>
                        <a:pt x="16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34"/>
                <p:cNvSpPr/>
                <p:nvPr/>
              </p:nvSpPr>
              <p:spPr>
                <a:xfrm rot="5400000">
                  <a:off x="10199280" y="4314122"/>
                  <a:ext cx="738781" cy="8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04" h="46896" extrusionOk="0">
                      <a:moveTo>
                        <a:pt x="1499" y="1"/>
                      </a:moveTo>
                      <a:cubicBezTo>
                        <a:pt x="1239" y="1"/>
                        <a:pt x="967" y="25"/>
                        <a:pt x="681" y="74"/>
                      </a:cubicBezTo>
                      <a:cubicBezTo>
                        <a:pt x="655" y="78"/>
                        <a:pt x="627" y="80"/>
                        <a:pt x="598" y="80"/>
                      </a:cubicBezTo>
                      <a:cubicBezTo>
                        <a:pt x="516" y="80"/>
                        <a:pt x="428" y="66"/>
                        <a:pt x="346" y="66"/>
                      </a:cubicBezTo>
                      <a:cubicBezTo>
                        <a:pt x="227" y="66"/>
                        <a:pt x="122" y="96"/>
                        <a:pt x="71" y="240"/>
                      </a:cubicBezTo>
                      <a:cubicBezTo>
                        <a:pt x="0" y="444"/>
                        <a:pt x="239" y="589"/>
                        <a:pt x="373" y="738"/>
                      </a:cubicBezTo>
                      <a:cubicBezTo>
                        <a:pt x="6154" y="7257"/>
                        <a:pt x="11938" y="13776"/>
                        <a:pt x="17720" y="20293"/>
                      </a:cubicBezTo>
                      <a:cubicBezTo>
                        <a:pt x="24336" y="27748"/>
                        <a:pt x="30950" y="35203"/>
                        <a:pt x="37563" y="42659"/>
                      </a:cubicBezTo>
                      <a:cubicBezTo>
                        <a:pt x="38715" y="43959"/>
                        <a:pt x="39870" y="45258"/>
                        <a:pt x="41027" y="46555"/>
                      </a:cubicBezTo>
                      <a:cubicBezTo>
                        <a:pt x="41144" y="46687"/>
                        <a:pt x="41252" y="46895"/>
                        <a:pt x="41431" y="46895"/>
                      </a:cubicBezTo>
                      <a:cubicBezTo>
                        <a:pt x="41454" y="46895"/>
                        <a:pt x="41477" y="46892"/>
                        <a:pt x="41502" y="46885"/>
                      </a:cubicBezTo>
                      <a:cubicBezTo>
                        <a:pt x="41790" y="46802"/>
                        <a:pt x="41691" y="46505"/>
                        <a:pt x="41701" y="46291"/>
                      </a:cubicBezTo>
                      <a:cubicBezTo>
                        <a:pt x="41716" y="45908"/>
                        <a:pt x="41705" y="45526"/>
                        <a:pt x="41705" y="45086"/>
                      </a:cubicBezTo>
                      <a:cubicBezTo>
                        <a:pt x="41666" y="44272"/>
                        <a:pt x="41803" y="43438"/>
                        <a:pt x="41087" y="42647"/>
                      </a:cubicBezTo>
                      <a:cubicBezTo>
                        <a:pt x="36741" y="37842"/>
                        <a:pt x="32467" y="32971"/>
                        <a:pt x="28151" y="28136"/>
                      </a:cubicBezTo>
                      <a:cubicBezTo>
                        <a:pt x="25795" y="25498"/>
                        <a:pt x="23448" y="22850"/>
                        <a:pt x="21113" y="20193"/>
                      </a:cubicBezTo>
                      <a:cubicBezTo>
                        <a:pt x="15732" y="14069"/>
                        <a:pt x="10252" y="8033"/>
                        <a:pt x="4929" y="1859"/>
                      </a:cubicBezTo>
                      <a:cubicBezTo>
                        <a:pt x="3907" y="673"/>
                        <a:pt x="2872" y="1"/>
                        <a:pt x="14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34"/>
                <p:cNvSpPr/>
                <p:nvPr/>
              </p:nvSpPr>
              <p:spPr>
                <a:xfrm rot="5400000">
                  <a:off x="10045667" y="3500"/>
                  <a:ext cx="711778" cy="803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76" h="45444" extrusionOk="0">
                      <a:moveTo>
                        <a:pt x="20" y="1"/>
                      </a:moveTo>
                      <a:cubicBezTo>
                        <a:pt x="20" y="1124"/>
                        <a:pt x="37" y="2106"/>
                        <a:pt x="12" y="3086"/>
                      </a:cubicBezTo>
                      <a:cubicBezTo>
                        <a:pt x="1" y="3555"/>
                        <a:pt x="167" y="3901"/>
                        <a:pt x="475" y="4248"/>
                      </a:cubicBezTo>
                      <a:cubicBezTo>
                        <a:pt x="3706" y="7873"/>
                        <a:pt x="6931" y="11501"/>
                        <a:pt x="10152" y="15131"/>
                      </a:cubicBezTo>
                      <a:cubicBezTo>
                        <a:pt x="18543" y="24595"/>
                        <a:pt x="26957" y="34036"/>
                        <a:pt x="35290" y="43548"/>
                      </a:cubicBezTo>
                      <a:cubicBezTo>
                        <a:pt x="36284" y="44685"/>
                        <a:pt x="37269" y="45444"/>
                        <a:pt x="38637" y="45444"/>
                      </a:cubicBezTo>
                      <a:cubicBezTo>
                        <a:pt x="38893" y="45444"/>
                        <a:pt x="39161" y="45418"/>
                        <a:pt x="39445" y="45362"/>
                      </a:cubicBezTo>
                      <a:cubicBezTo>
                        <a:pt x="39478" y="45356"/>
                        <a:pt x="39513" y="45354"/>
                        <a:pt x="39549" y="45354"/>
                      </a:cubicBezTo>
                      <a:cubicBezTo>
                        <a:pt x="39652" y="45354"/>
                        <a:pt x="39763" y="45373"/>
                        <a:pt x="39864" y="45373"/>
                      </a:cubicBezTo>
                      <a:cubicBezTo>
                        <a:pt x="39986" y="45373"/>
                        <a:pt x="40092" y="45345"/>
                        <a:pt x="40148" y="45223"/>
                      </a:cubicBezTo>
                      <a:cubicBezTo>
                        <a:pt x="40275" y="44953"/>
                        <a:pt x="39941" y="44793"/>
                        <a:pt x="39783" y="44615"/>
                      </a:cubicBezTo>
                      <a:cubicBezTo>
                        <a:pt x="35686" y="39984"/>
                        <a:pt x="31585" y="35356"/>
                        <a:pt x="27482" y="30732"/>
                      </a:cubicBezTo>
                      <a:cubicBezTo>
                        <a:pt x="18836" y="20984"/>
                        <a:pt x="10187" y="11238"/>
                        <a:pt x="1533" y="1496"/>
                      </a:cubicBezTo>
                      <a:cubicBezTo>
                        <a:pt x="1103" y="1014"/>
                        <a:pt x="722" y="473"/>
                        <a:pt x="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34"/>
                <p:cNvSpPr/>
                <p:nvPr/>
              </p:nvSpPr>
              <p:spPr>
                <a:xfrm rot="5400000">
                  <a:off x="10435279" y="4551874"/>
                  <a:ext cx="517910" cy="574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6" h="32522" extrusionOk="0">
                      <a:moveTo>
                        <a:pt x="1916" y="0"/>
                      </a:moveTo>
                      <a:cubicBezTo>
                        <a:pt x="1325" y="0"/>
                        <a:pt x="701" y="2"/>
                        <a:pt x="0" y="2"/>
                      </a:cubicBezTo>
                      <a:cubicBezTo>
                        <a:pt x="2195" y="2476"/>
                        <a:pt x="4227" y="4768"/>
                        <a:pt x="6261" y="7059"/>
                      </a:cubicBezTo>
                      <a:cubicBezTo>
                        <a:pt x="11603" y="13080"/>
                        <a:pt x="16947" y="19102"/>
                        <a:pt x="22291" y="25123"/>
                      </a:cubicBezTo>
                      <a:cubicBezTo>
                        <a:pt x="24359" y="27456"/>
                        <a:pt x="26430" y="29787"/>
                        <a:pt x="28503" y="32115"/>
                      </a:cubicBezTo>
                      <a:cubicBezTo>
                        <a:pt x="28635" y="32262"/>
                        <a:pt x="28757" y="32522"/>
                        <a:pt x="28944" y="32522"/>
                      </a:cubicBezTo>
                      <a:cubicBezTo>
                        <a:pt x="28968" y="32522"/>
                        <a:pt x="28992" y="32518"/>
                        <a:pt x="29018" y="32508"/>
                      </a:cubicBezTo>
                      <a:cubicBezTo>
                        <a:pt x="29306" y="32406"/>
                        <a:pt x="29184" y="32063"/>
                        <a:pt x="29190" y="31821"/>
                      </a:cubicBezTo>
                      <a:cubicBezTo>
                        <a:pt x="29203" y="31184"/>
                        <a:pt x="29165" y="30544"/>
                        <a:pt x="29203" y="29907"/>
                      </a:cubicBezTo>
                      <a:cubicBezTo>
                        <a:pt x="29244" y="29249"/>
                        <a:pt x="29028" y="28737"/>
                        <a:pt x="28584" y="28249"/>
                      </a:cubicBezTo>
                      <a:cubicBezTo>
                        <a:pt x="27123" y="26643"/>
                        <a:pt x="25693" y="25007"/>
                        <a:pt x="24251" y="23382"/>
                      </a:cubicBezTo>
                      <a:cubicBezTo>
                        <a:pt x="17485" y="15753"/>
                        <a:pt x="10717" y="8126"/>
                        <a:pt x="3947" y="499"/>
                      </a:cubicBezTo>
                      <a:cubicBezTo>
                        <a:pt x="3746" y="274"/>
                        <a:pt x="3559" y="3"/>
                        <a:pt x="3208" y="3"/>
                      </a:cubicBezTo>
                      <a:cubicBezTo>
                        <a:pt x="2784" y="1"/>
                        <a:pt x="2359" y="0"/>
                        <a:pt x="19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34"/>
                <p:cNvSpPr/>
                <p:nvPr/>
              </p:nvSpPr>
              <p:spPr>
                <a:xfrm rot="5400000">
                  <a:off x="10029810" y="19777"/>
                  <a:ext cx="491101" cy="547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9" h="30977" extrusionOk="0">
                      <a:moveTo>
                        <a:pt x="301" y="0"/>
                      </a:moveTo>
                      <a:lnTo>
                        <a:pt x="89" y="66"/>
                      </a:lnTo>
                      <a:cubicBezTo>
                        <a:pt x="89" y="873"/>
                        <a:pt x="141" y="1683"/>
                        <a:pt x="73" y="2486"/>
                      </a:cubicBezTo>
                      <a:cubicBezTo>
                        <a:pt x="0" y="3378"/>
                        <a:pt x="342" y="4014"/>
                        <a:pt x="926" y="4667"/>
                      </a:cubicBezTo>
                      <a:cubicBezTo>
                        <a:pt x="5616" y="9895"/>
                        <a:pt x="10294" y="15134"/>
                        <a:pt x="14957" y="20388"/>
                      </a:cubicBezTo>
                      <a:cubicBezTo>
                        <a:pt x="17960" y="23769"/>
                        <a:pt x="20934" y="27173"/>
                        <a:pt x="23921" y="30566"/>
                      </a:cubicBezTo>
                      <a:cubicBezTo>
                        <a:pt x="24089" y="30757"/>
                        <a:pt x="24255" y="30971"/>
                        <a:pt x="24542" y="30973"/>
                      </a:cubicBezTo>
                      <a:cubicBezTo>
                        <a:pt x="24974" y="30975"/>
                        <a:pt x="25406" y="30976"/>
                        <a:pt x="25856" y="30976"/>
                      </a:cubicBezTo>
                      <a:cubicBezTo>
                        <a:pt x="26455" y="30976"/>
                        <a:pt x="27086" y="30975"/>
                        <a:pt x="27789" y="30975"/>
                      </a:cubicBezTo>
                      <a:lnTo>
                        <a:pt x="30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34"/>
                <p:cNvSpPr/>
                <p:nvPr/>
              </p:nvSpPr>
              <p:spPr>
                <a:xfrm rot="5400000">
                  <a:off x="10674715" y="4791067"/>
                  <a:ext cx="291013" cy="323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7" h="18288" extrusionOk="0">
                      <a:moveTo>
                        <a:pt x="329" y="1"/>
                      </a:moveTo>
                      <a:cubicBezTo>
                        <a:pt x="232" y="1"/>
                        <a:pt x="140" y="20"/>
                        <a:pt x="88" y="120"/>
                      </a:cubicBezTo>
                      <a:cubicBezTo>
                        <a:pt x="1" y="290"/>
                        <a:pt x="165" y="396"/>
                        <a:pt x="258" y="510"/>
                      </a:cubicBezTo>
                      <a:cubicBezTo>
                        <a:pt x="370" y="648"/>
                        <a:pt x="493" y="778"/>
                        <a:pt x="611" y="913"/>
                      </a:cubicBezTo>
                      <a:cubicBezTo>
                        <a:pt x="4308" y="5081"/>
                        <a:pt x="8004" y="9252"/>
                        <a:pt x="11702" y="13420"/>
                      </a:cubicBezTo>
                      <a:cubicBezTo>
                        <a:pt x="13059" y="14951"/>
                        <a:pt x="14415" y="16479"/>
                        <a:pt x="15776" y="18006"/>
                      </a:cubicBezTo>
                      <a:cubicBezTo>
                        <a:pt x="15874" y="18118"/>
                        <a:pt x="15974" y="18287"/>
                        <a:pt x="16126" y="18287"/>
                      </a:cubicBezTo>
                      <a:cubicBezTo>
                        <a:pt x="16149" y="18287"/>
                        <a:pt x="16174" y="18283"/>
                        <a:pt x="16200" y="18274"/>
                      </a:cubicBezTo>
                      <a:cubicBezTo>
                        <a:pt x="16399" y="18205"/>
                        <a:pt x="16349" y="17971"/>
                        <a:pt x="16353" y="17799"/>
                      </a:cubicBezTo>
                      <a:cubicBezTo>
                        <a:pt x="16361" y="17365"/>
                        <a:pt x="16355" y="16931"/>
                        <a:pt x="16355" y="16497"/>
                      </a:cubicBezTo>
                      <a:cubicBezTo>
                        <a:pt x="16467" y="15472"/>
                        <a:pt x="16411" y="14503"/>
                        <a:pt x="15533" y="13770"/>
                      </a:cubicBezTo>
                      <a:cubicBezTo>
                        <a:pt x="15318" y="13590"/>
                        <a:pt x="15152" y="13357"/>
                        <a:pt x="14965" y="13146"/>
                      </a:cubicBezTo>
                      <a:cubicBezTo>
                        <a:pt x="11233" y="8939"/>
                        <a:pt x="7502" y="4732"/>
                        <a:pt x="3768" y="527"/>
                      </a:cubicBezTo>
                      <a:cubicBezTo>
                        <a:pt x="3535" y="265"/>
                        <a:pt x="3313" y="2"/>
                        <a:pt x="2906" y="2"/>
                      </a:cubicBezTo>
                      <a:cubicBezTo>
                        <a:pt x="2899" y="2"/>
                        <a:pt x="2892" y="2"/>
                        <a:pt x="2884" y="2"/>
                      </a:cubicBezTo>
                      <a:cubicBezTo>
                        <a:pt x="2603" y="8"/>
                        <a:pt x="2321" y="10"/>
                        <a:pt x="2039" y="10"/>
                      </a:cubicBezTo>
                      <a:cubicBezTo>
                        <a:pt x="1650" y="10"/>
                        <a:pt x="1261" y="7"/>
                        <a:pt x="872" y="7"/>
                      </a:cubicBezTo>
                      <a:cubicBezTo>
                        <a:pt x="749" y="7"/>
                        <a:pt x="626" y="7"/>
                        <a:pt x="503" y="8"/>
                      </a:cubicBezTo>
                      <a:cubicBezTo>
                        <a:pt x="448" y="8"/>
                        <a:pt x="388" y="1"/>
                        <a:pt x="32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34"/>
                <p:cNvSpPr/>
                <p:nvPr/>
              </p:nvSpPr>
              <p:spPr>
                <a:xfrm rot="5400000">
                  <a:off x="10015764" y="32846"/>
                  <a:ext cx="263691" cy="294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1" h="16680" extrusionOk="0">
                      <a:moveTo>
                        <a:pt x="304" y="0"/>
                      </a:moveTo>
                      <a:cubicBezTo>
                        <a:pt x="268" y="0"/>
                        <a:pt x="229" y="9"/>
                        <a:pt x="185" y="30"/>
                      </a:cubicBezTo>
                      <a:cubicBezTo>
                        <a:pt x="0" y="117"/>
                        <a:pt x="70" y="348"/>
                        <a:pt x="68" y="518"/>
                      </a:cubicBezTo>
                      <a:cubicBezTo>
                        <a:pt x="60" y="1257"/>
                        <a:pt x="93" y="1998"/>
                        <a:pt x="54" y="2737"/>
                      </a:cubicBezTo>
                      <a:cubicBezTo>
                        <a:pt x="23" y="3345"/>
                        <a:pt x="241" y="3807"/>
                        <a:pt x="639" y="4252"/>
                      </a:cubicBezTo>
                      <a:cubicBezTo>
                        <a:pt x="3976" y="7983"/>
                        <a:pt x="7328" y="11704"/>
                        <a:pt x="10611" y="15482"/>
                      </a:cubicBezTo>
                      <a:cubicBezTo>
                        <a:pt x="11220" y="16184"/>
                        <a:pt x="11816" y="16680"/>
                        <a:pt x="12547" y="16680"/>
                      </a:cubicBezTo>
                      <a:cubicBezTo>
                        <a:pt x="12701" y="16680"/>
                        <a:pt x="12861" y="16658"/>
                        <a:pt x="13029" y="16611"/>
                      </a:cubicBezTo>
                      <a:cubicBezTo>
                        <a:pt x="13314" y="16611"/>
                        <a:pt x="13531" y="16618"/>
                        <a:pt x="13719" y="16618"/>
                      </a:cubicBezTo>
                      <a:cubicBezTo>
                        <a:pt x="13841" y="16618"/>
                        <a:pt x="13952" y="16615"/>
                        <a:pt x="14061" y="16606"/>
                      </a:cubicBezTo>
                      <a:cubicBezTo>
                        <a:pt x="14080" y="16604"/>
                        <a:pt x="14099" y="16603"/>
                        <a:pt x="14118" y="16603"/>
                      </a:cubicBezTo>
                      <a:cubicBezTo>
                        <a:pt x="14246" y="16603"/>
                        <a:pt x="14393" y="16636"/>
                        <a:pt x="14522" y="16636"/>
                      </a:cubicBezTo>
                      <a:cubicBezTo>
                        <a:pt x="14655" y="16636"/>
                        <a:pt x="14770" y="16601"/>
                        <a:pt x="14822" y="16457"/>
                      </a:cubicBezTo>
                      <a:cubicBezTo>
                        <a:pt x="14920" y="16191"/>
                        <a:pt x="14571" y="15994"/>
                        <a:pt x="14389" y="15791"/>
                      </a:cubicBezTo>
                      <a:cubicBezTo>
                        <a:pt x="11477" y="12501"/>
                        <a:pt x="8563" y="9214"/>
                        <a:pt x="5649" y="5926"/>
                      </a:cubicBezTo>
                      <a:cubicBezTo>
                        <a:pt x="3989" y="4052"/>
                        <a:pt x="2328" y="2180"/>
                        <a:pt x="660" y="312"/>
                      </a:cubicBezTo>
                      <a:cubicBezTo>
                        <a:pt x="558" y="199"/>
                        <a:pt x="471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34"/>
                <p:cNvSpPr/>
                <p:nvPr/>
              </p:nvSpPr>
              <p:spPr>
                <a:xfrm rot="5400000">
                  <a:off x="10914937" y="5029297"/>
                  <a:ext cx="64805" cy="70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7" h="4004" extrusionOk="0">
                      <a:moveTo>
                        <a:pt x="588" y="1"/>
                      </a:moveTo>
                      <a:cubicBezTo>
                        <a:pt x="401" y="1"/>
                        <a:pt x="251" y="37"/>
                        <a:pt x="193" y="165"/>
                      </a:cubicBezTo>
                      <a:cubicBezTo>
                        <a:pt x="0" y="593"/>
                        <a:pt x="627" y="881"/>
                        <a:pt x="909" y="1215"/>
                      </a:cubicBezTo>
                      <a:cubicBezTo>
                        <a:pt x="1712" y="2162"/>
                        <a:pt x="2553" y="3075"/>
                        <a:pt x="3379" y="4003"/>
                      </a:cubicBezTo>
                      <a:lnTo>
                        <a:pt x="3588" y="3938"/>
                      </a:lnTo>
                      <a:cubicBezTo>
                        <a:pt x="3625" y="2761"/>
                        <a:pt x="3667" y="1581"/>
                        <a:pt x="3553" y="402"/>
                      </a:cubicBezTo>
                      <a:cubicBezTo>
                        <a:pt x="3522" y="90"/>
                        <a:pt x="3221" y="57"/>
                        <a:pt x="2951" y="57"/>
                      </a:cubicBezTo>
                      <a:cubicBezTo>
                        <a:pt x="2622" y="57"/>
                        <a:pt x="2293" y="50"/>
                        <a:pt x="1965" y="50"/>
                      </a:cubicBezTo>
                      <a:cubicBezTo>
                        <a:pt x="1782" y="50"/>
                        <a:pt x="1599" y="52"/>
                        <a:pt x="1417" y="59"/>
                      </a:cubicBezTo>
                      <a:cubicBezTo>
                        <a:pt x="1400" y="59"/>
                        <a:pt x="1383" y="60"/>
                        <a:pt x="1365" y="60"/>
                      </a:cubicBezTo>
                      <a:cubicBezTo>
                        <a:pt x="1126" y="60"/>
                        <a:pt x="828" y="1"/>
                        <a:pt x="58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3" name="Google Shape;1553;p34"/>
                <p:cNvSpPr/>
                <p:nvPr/>
              </p:nvSpPr>
              <p:spPr>
                <a:xfrm rot="5400000">
                  <a:off x="10001462" y="44969"/>
                  <a:ext cx="42078" cy="42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2418" extrusionOk="0">
                      <a:moveTo>
                        <a:pt x="351" y="1"/>
                      </a:moveTo>
                      <a:lnTo>
                        <a:pt x="351" y="1"/>
                      </a:lnTo>
                      <a:cubicBezTo>
                        <a:pt x="1" y="1956"/>
                        <a:pt x="130" y="2417"/>
                        <a:pt x="1327" y="2417"/>
                      </a:cubicBezTo>
                      <a:cubicBezTo>
                        <a:pt x="1469" y="2417"/>
                        <a:pt x="1626" y="2411"/>
                        <a:pt x="1798" y="2399"/>
                      </a:cubicBezTo>
                      <a:lnTo>
                        <a:pt x="1875" y="2399"/>
                      </a:lnTo>
                      <a:cubicBezTo>
                        <a:pt x="1878" y="2399"/>
                        <a:pt x="1881" y="2399"/>
                        <a:pt x="1884" y="2399"/>
                      </a:cubicBezTo>
                      <a:cubicBezTo>
                        <a:pt x="2235" y="2399"/>
                        <a:pt x="2381" y="2275"/>
                        <a:pt x="2109" y="1961"/>
                      </a:cubicBezTo>
                      <a:cubicBezTo>
                        <a:pt x="1557" y="1332"/>
                        <a:pt x="993" y="717"/>
                        <a:pt x="3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1554" name="Google Shape;1554;p34"/>
              <p:cNvCxnSpPr/>
              <p:nvPr/>
            </p:nvCxnSpPr>
            <p:spPr>
              <a:xfrm>
                <a:off x="721275" y="4435675"/>
                <a:ext cx="8443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34"/>
              <p:cNvCxnSpPr/>
              <p:nvPr/>
            </p:nvCxnSpPr>
            <p:spPr>
              <a:xfrm>
                <a:off x="0" y="1270946"/>
                <a:ext cx="8447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34"/>
              <p:cNvCxnSpPr/>
              <p:nvPr/>
            </p:nvCxnSpPr>
            <p:spPr>
              <a:xfrm>
                <a:off x="709850" y="1270950"/>
                <a:ext cx="0" cy="4447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57" name="Google Shape;1557;p34"/>
            <p:cNvGrpSpPr/>
            <p:nvPr/>
          </p:nvGrpSpPr>
          <p:grpSpPr>
            <a:xfrm>
              <a:off x="7794673" y="2076868"/>
              <a:ext cx="430737" cy="1581808"/>
              <a:chOff x="279498" y="2247268"/>
              <a:chExt cx="430737" cy="1581808"/>
            </a:xfrm>
          </p:grpSpPr>
          <p:sp>
            <p:nvSpPr>
              <p:cNvPr id="1558" name="Google Shape;1558;p34"/>
              <p:cNvSpPr/>
              <p:nvPr/>
            </p:nvSpPr>
            <p:spPr>
              <a:xfrm>
                <a:off x="279498" y="2822636"/>
                <a:ext cx="430737" cy="430965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9478" extrusionOk="0">
                    <a:moveTo>
                      <a:pt x="4900" y="9472"/>
                    </a:moveTo>
                    <a:cubicBezTo>
                      <a:pt x="3062" y="9466"/>
                      <a:pt x="1402" y="8352"/>
                      <a:pt x="701" y="6652"/>
                    </a:cubicBezTo>
                    <a:cubicBezTo>
                      <a:pt x="1" y="4946"/>
                      <a:pt x="397" y="2987"/>
                      <a:pt x="1701" y="1689"/>
                    </a:cubicBezTo>
                    <a:cubicBezTo>
                      <a:pt x="3005" y="391"/>
                      <a:pt x="4963" y="0"/>
                      <a:pt x="6664" y="707"/>
                    </a:cubicBezTo>
                    <a:cubicBezTo>
                      <a:pt x="8364" y="1413"/>
                      <a:pt x="9472" y="3073"/>
                      <a:pt x="9472" y="4917"/>
                    </a:cubicBezTo>
                    <a:cubicBezTo>
                      <a:pt x="9472" y="7439"/>
                      <a:pt x="7422" y="9478"/>
                      <a:pt x="4900" y="9472"/>
                    </a:cubicBezTo>
                    <a:close/>
                    <a:moveTo>
                      <a:pt x="5113" y="4705"/>
                    </a:moveTo>
                    <a:lnTo>
                      <a:pt x="6905" y="4705"/>
                    </a:lnTo>
                    <a:cubicBezTo>
                      <a:pt x="6888" y="4102"/>
                      <a:pt x="6796" y="3499"/>
                      <a:pt x="6623" y="2918"/>
                    </a:cubicBezTo>
                    <a:lnTo>
                      <a:pt x="5107" y="2918"/>
                    </a:lnTo>
                    <a:close/>
                    <a:moveTo>
                      <a:pt x="6905" y="5124"/>
                    </a:moveTo>
                    <a:lnTo>
                      <a:pt x="5113" y="5124"/>
                    </a:lnTo>
                    <a:lnTo>
                      <a:pt x="5113" y="6910"/>
                    </a:lnTo>
                    <a:lnTo>
                      <a:pt x="6629" y="6910"/>
                    </a:lnTo>
                    <a:cubicBezTo>
                      <a:pt x="6796" y="6330"/>
                      <a:pt x="6893" y="5733"/>
                      <a:pt x="6905" y="5124"/>
                    </a:cubicBezTo>
                    <a:close/>
                    <a:moveTo>
                      <a:pt x="9047" y="5124"/>
                    </a:moveTo>
                    <a:lnTo>
                      <a:pt x="7313" y="5124"/>
                    </a:lnTo>
                    <a:cubicBezTo>
                      <a:pt x="7295" y="5727"/>
                      <a:pt x="7209" y="6330"/>
                      <a:pt x="7048" y="6910"/>
                    </a:cubicBezTo>
                    <a:lnTo>
                      <a:pt x="8542" y="6910"/>
                    </a:lnTo>
                    <a:cubicBezTo>
                      <a:pt x="8846" y="6365"/>
                      <a:pt x="9019" y="5750"/>
                      <a:pt x="9053" y="5124"/>
                    </a:cubicBezTo>
                    <a:close/>
                    <a:moveTo>
                      <a:pt x="8278" y="7318"/>
                    </a:moveTo>
                    <a:lnTo>
                      <a:pt x="6922" y="7318"/>
                    </a:lnTo>
                    <a:cubicBezTo>
                      <a:pt x="6738" y="7864"/>
                      <a:pt x="6480" y="8381"/>
                      <a:pt x="6164" y="8858"/>
                    </a:cubicBezTo>
                    <a:cubicBezTo>
                      <a:pt x="7014" y="8588"/>
                      <a:pt x="7755" y="8042"/>
                      <a:pt x="8278" y="7318"/>
                    </a:cubicBezTo>
                    <a:close/>
                    <a:moveTo>
                      <a:pt x="5549" y="9001"/>
                    </a:moveTo>
                    <a:cubicBezTo>
                      <a:pt x="5951" y="8496"/>
                      <a:pt x="6267" y="7927"/>
                      <a:pt x="6491" y="7318"/>
                    </a:cubicBezTo>
                    <a:lnTo>
                      <a:pt x="5107" y="7318"/>
                    </a:lnTo>
                    <a:lnTo>
                      <a:pt x="5107" y="9047"/>
                    </a:lnTo>
                    <a:cubicBezTo>
                      <a:pt x="5256" y="9041"/>
                      <a:pt x="5406" y="9024"/>
                      <a:pt x="5549" y="9001"/>
                    </a:cubicBezTo>
                    <a:close/>
                    <a:moveTo>
                      <a:pt x="4688" y="9047"/>
                    </a:moveTo>
                    <a:lnTo>
                      <a:pt x="4688" y="7318"/>
                    </a:lnTo>
                    <a:lnTo>
                      <a:pt x="3206" y="7318"/>
                    </a:lnTo>
                    <a:cubicBezTo>
                      <a:pt x="3424" y="7916"/>
                      <a:pt x="3734" y="8479"/>
                      <a:pt x="4130" y="8984"/>
                    </a:cubicBezTo>
                    <a:cubicBezTo>
                      <a:pt x="4314" y="9018"/>
                      <a:pt x="4498" y="9041"/>
                      <a:pt x="4688" y="9047"/>
                    </a:cubicBezTo>
                    <a:close/>
                    <a:moveTo>
                      <a:pt x="3510" y="8817"/>
                    </a:moveTo>
                    <a:cubicBezTo>
                      <a:pt x="3200" y="8346"/>
                      <a:pt x="2953" y="7847"/>
                      <a:pt x="2775" y="7318"/>
                    </a:cubicBezTo>
                    <a:lnTo>
                      <a:pt x="1523" y="7318"/>
                    </a:lnTo>
                    <a:cubicBezTo>
                      <a:pt x="2017" y="8008"/>
                      <a:pt x="2706" y="8530"/>
                      <a:pt x="3510" y="8817"/>
                    </a:cubicBezTo>
                    <a:close/>
                    <a:moveTo>
                      <a:pt x="1264" y="6910"/>
                    </a:moveTo>
                    <a:lnTo>
                      <a:pt x="2654" y="6910"/>
                    </a:lnTo>
                    <a:cubicBezTo>
                      <a:pt x="2493" y="6330"/>
                      <a:pt x="2402" y="5727"/>
                      <a:pt x="2390" y="5124"/>
                    </a:cubicBezTo>
                    <a:lnTo>
                      <a:pt x="753" y="5124"/>
                    </a:lnTo>
                    <a:cubicBezTo>
                      <a:pt x="787" y="5750"/>
                      <a:pt x="960" y="6365"/>
                      <a:pt x="1264" y="6910"/>
                    </a:cubicBezTo>
                    <a:close/>
                    <a:moveTo>
                      <a:pt x="753" y="4705"/>
                    </a:moveTo>
                    <a:lnTo>
                      <a:pt x="2384" y="4705"/>
                    </a:lnTo>
                    <a:cubicBezTo>
                      <a:pt x="2402" y="4102"/>
                      <a:pt x="2493" y="3499"/>
                      <a:pt x="2654" y="2913"/>
                    </a:cubicBezTo>
                    <a:lnTo>
                      <a:pt x="1264" y="2913"/>
                    </a:lnTo>
                    <a:cubicBezTo>
                      <a:pt x="960" y="3464"/>
                      <a:pt x="787" y="4079"/>
                      <a:pt x="753" y="4710"/>
                    </a:cubicBezTo>
                    <a:close/>
                    <a:moveTo>
                      <a:pt x="1523" y="2511"/>
                    </a:moveTo>
                    <a:lnTo>
                      <a:pt x="2775" y="2511"/>
                    </a:lnTo>
                    <a:cubicBezTo>
                      <a:pt x="2953" y="1988"/>
                      <a:pt x="3200" y="1482"/>
                      <a:pt x="3504" y="1017"/>
                    </a:cubicBezTo>
                    <a:cubicBezTo>
                      <a:pt x="2712" y="1304"/>
                      <a:pt x="2017" y="1827"/>
                      <a:pt x="1523" y="2511"/>
                    </a:cubicBezTo>
                    <a:close/>
                    <a:moveTo>
                      <a:pt x="4688" y="782"/>
                    </a:moveTo>
                    <a:cubicBezTo>
                      <a:pt x="4498" y="793"/>
                      <a:pt x="4314" y="816"/>
                      <a:pt x="4130" y="851"/>
                    </a:cubicBezTo>
                    <a:cubicBezTo>
                      <a:pt x="3734" y="1350"/>
                      <a:pt x="3424" y="1913"/>
                      <a:pt x="3206" y="2511"/>
                    </a:cubicBezTo>
                    <a:lnTo>
                      <a:pt x="4688" y="2511"/>
                    </a:lnTo>
                    <a:close/>
                    <a:moveTo>
                      <a:pt x="4688" y="2918"/>
                    </a:moveTo>
                    <a:lnTo>
                      <a:pt x="3074" y="2918"/>
                    </a:lnTo>
                    <a:cubicBezTo>
                      <a:pt x="2901" y="3499"/>
                      <a:pt x="2809" y="4102"/>
                      <a:pt x="2798" y="4710"/>
                    </a:cubicBezTo>
                    <a:lnTo>
                      <a:pt x="4693" y="4710"/>
                    </a:lnTo>
                    <a:close/>
                    <a:moveTo>
                      <a:pt x="2798" y="5124"/>
                    </a:moveTo>
                    <a:cubicBezTo>
                      <a:pt x="2809" y="5733"/>
                      <a:pt x="2907" y="6330"/>
                      <a:pt x="3074" y="6910"/>
                    </a:cubicBezTo>
                    <a:lnTo>
                      <a:pt x="4693" y="6910"/>
                    </a:lnTo>
                    <a:lnTo>
                      <a:pt x="4693" y="5124"/>
                    </a:lnTo>
                    <a:close/>
                    <a:moveTo>
                      <a:pt x="5113" y="782"/>
                    </a:moveTo>
                    <a:lnTo>
                      <a:pt x="5113" y="2511"/>
                    </a:lnTo>
                    <a:lnTo>
                      <a:pt x="6491" y="2511"/>
                    </a:lnTo>
                    <a:cubicBezTo>
                      <a:pt x="6273" y="1907"/>
                      <a:pt x="5957" y="1339"/>
                      <a:pt x="5561" y="828"/>
                    </a:cubicBezTo>
                    <a:cubicBezTo>
                      <a:pt x="5411" y="805"/>
                      <a:pt x="5262" y="793"/>
                      <a:pt x="5113" y="782"/>
                    </a:cubicBezTo>
                    <a:close/>
                    <a:moveTo>
                      <a:pt x="6164" y="977"/>
                    </a:moveTo>
                    <a:cubicBezTo>
                      <a:pt x="6485" y="1454"/>
                      <a:pt x="6738" y="1971"/>
                      <a:pt x="6922" y="2511"/>
                    </a:cubicBezTo>
                    <a:lnTo>
                      <a:pt x="8278" y="2511"/>
                    </a:lnTo>
                    <a:cubicBezTo>
                      <a:pt x="7755" y="1787"/>
                      <a:pt x="7014" y="1247"/>
                      <a:pt x="6164" y="977"/>
                    </a:cubicBezTo>
                    <a:close/>
                    <a:moveTo>
                      <a:pt x="8536" y="2913"/>
                    </a:moveTo>
                    <a:lnTo>
                      <a:pt x="7048" y="2913"/>
                    </a:lnTo>
                    <a:cubicBezTo>
                      <a:pt x="7209" y="3499"/>
                      <a:pt x="7295" y="4096"/>
                      <a:pt x="7313" y="4705"/>
                    </a:cubicBezTo>
                    <a:lnTo>
                      <a:pt x="9047" y="4705"/>
                    </a:lnTo>
                    <a:cubicBezTo>
                      <a:pt x="9013" y="4073"/>
                      <a:pt x="8841" y="3464"/>
                      <a:pt x="8536" y="29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4"/>
              <p:cNvSpPr/>
              <p:nvPr/>
            </p:nvSpPr>
            <p:spPr>
              <a:xfrm>
                <a:off x="279630" y="2247268"/>
                <a:ext cx="430464" cy="431010"/>
              </a:xfrm>
              <a:custGeom>
                <a:avLst/>
                <a:gdLst/>
                <a:ahLst/>
                <a:cxnLst/>
                <a:rect l="l" t="t" r="r" b="b"/>
                <a:pathLst>
                  <a:path w="9467" h="9479" extrusionOk="0">
                    <a:moveTo>
                      <a:pt x="4900" y="9472"/>
                    </a:moveTo>
                    <a:cubicBezTo>
                      <a:pt x="3056" y="9467"/>
                      <a:pt x="1396" y="8352"/>
                      <a:pt x="701" y="6646"/>
                    </a:cubicBezTo>
                    <a:cubicBezTo>
                      <a:pt x="0" y="4946"/>
                      <a:pt x="391" y="2988"/>
                      <a:pt x="1695" y="1689"/>
                    </a:cubicBezTo>
                    <a:cubicBezTo>
                      <a:pt x="2999" y="386"/>
                      <a:pt x="4957" y="1"/>
                      <a:pt x="6658" y="707"/>
                    </a:cubicBezTo>
                    <a:cubicBezTo>
                      <a:pt x="8358" y="1414"/>
                      <a:pt x="9466" y="3074"/>
                      <a:pt x="9466" y="4918"/>
                    </a:cubicBezTo>
                    <a:cubicBezTo>
                      <a:pt x="9466" y="7439"/>
                      <a:pt x="7422" y="9478"/>
                      <a:pt x="4900" y="9472"/>
                    </a:cubicBezTo>
                    <a:close/>
                    <a:moveTo>
                      <a:pt x="5107" y="4705"/>
                    </a:moveTo>
                    <a:lnTo>
                      <a:pt x="6905" y="4705"/>
                    </a:lnTo>
                    <a:cubicBezTo>
                      <a:pt x="6887" y="4102"/>
                      <a:pt x="6790" y="3499"/>
                      <a:pt x="6617" y="2913"/>
                    </a:cubicBezTo>
                    <a:lnTo>
                      <a:pt x="5107" y="2913"/>
                    </a:lnTo>
                    <a:close/>
                    <a:moveTo>
                      <a:pt x="6905" y="5124"/>
                    </a:moveTo>
                    <a:lnTo>
                      <a:pt x="5107" y="5124"/>
                    </a:lnTo>
                    <a:lnTo>
                      <a:pt x="5107" y="6911"/>
                    </a:lnTo>
                    <a:lnTo>
                      <a:pt x="6623" y="6911"/>
                    </a:lnTo>
                    <a:cubicBezTo>
                      <a:pt x="6796" y="6331"/>
                      <a:pt x="6887" y="5727"/>
                      <a:pt x="6905" y="5124"/>
                    </a:cubicBezTo>
                    <a:close/>
                    <a:moveTo>
                      <a:pt x="9041" y="5124"/>
                    </a:moveTo>
                    <a:lnTo>
                      <a:pt x="7313" y="5124"/>
                    </a:lnTo>
                    <a:cubicBezTo>
                      <a:pt x="7295" y="5727"/>
                      <a:pt x="7203" y="6331"/>
                      <a:pt x="7048" y="6911"/>
                    </a:cubicBezTo>
                    <a:lnTo>
                      <a:pt x="8530" y="6911"/>
                    </a:lnTo>
                    <a:cubicBezTo>
                      <a:pt x="8835" y="6365"/>
                      <a:pt x="9013" y="5750"/>
                      <a:pt x="9041" y="5124"/>
                    </a:cubicBezTo>
                    <a:close/>
                    <a:moveTo>
                      <a:pt x="8277" y="7313"/>
                    </a:moveTo>
                    <a:lnTo>
                      <a:pt x="6916" y="7313"/>
                    </a:lnTo>
                    <a:cubicBezTo>
                      <a:pt x="6732" y="7858"/>
                      <a:pt x="6480" y="8381"/>
                      <a:pt x="6158" y="8858"/>
                    </a:cubicBezTo>
                    <a:cubicBezTo>
                      <a:pt x="7014" y="8582"/>
                      <a:pt x="7755" y="8042"/>
                      <a:pt x="8277" y="7313"/>
                    </a:cubicBezTo>
                    <a:close/>
                    <a:moveTo>
                      <a:pt x="5549" y="9001"/>
                    </a:moveTo>
                    <a:cubicBezTo>
                      <a:pt x="5945" y="8496"/>
                      <a:pt x="6267" y="7922"/>
                      <a:pt x="6485" y="7313"/>
                    </a:cubicBezTo>
                    <a:lnTo>
                      <a:pt x="5101" y="7313"/>
                    </a:lnTo>
                    <a:lnTo>
                      <a:pt x="5101" y="9047"/>
                    </a:lnTo>
                    <a:cubicBezTo>
                      <a:pt x="5250" y="9042"/>
                      <a:pt x="5400" y="9024"/>
                      <a:pt x="5549" y="9001"/>
                    </a:cubicBezTo>
                    <a:close/>
                    <a:moveTo>
                      <a:pt x="4688" y="9047"/>
                    </a:moveTo>
                    <a:lnTo>
                      <a:pt x="4688" y="7313"/>
                    </a:lnTo>
                    <a:lnTo>
                      <a:pt x="3200" y="7313"/>
                    </a:lnTo>
                    <a:cubicBezTo>
                      <a:pt x="3418" y="7916"/>
                      <a:pt x="3728" y="8479"/>
                      <a:pt x="4125" y="8979"/>
                    </a:cubicBezTo>
                    <a:cubicBezTo>
                      <a:pt x="4308" y="9013"/>
                      <a:pt x="4498" y="9036"/>
                      <a:pt x="4688" y="9047"/>
                    </a:cubicBezTo>
                    <a:close/>
                    <a:moveTo>
                      <a:pt x="3504" y="8812"/>
                    </a:moveTo>
                    <a:cubicBezTo>
                      <a:pt x="3194" y="8347"/>
                      <a:pt x="2947" y="7841"/>
                      <a:pt x="2769" y="7313"/>
                    </a:cubicBezTo>
                    <a:lnTo>
                      <a:pt x="1517" y="7313"/>
                    </a:lnTo>
                    <a:cubicBezTo>
                      <a:pt x="2011" y="8008"/>
                      <a:pt x="2706" y="8530"/>
                      <a:pt x="3504" y="8812"/>
                    </a:cubicBezTo>
                    <a:close/>
                    <a:moveTo>
                      <a:pt x="1258" y="6911"/>
                    </a:moveTo>
                    <a:lnTo>
                      <a:pt x="2648" y="6911"/>
                    </a:lnTo>
                    <a:cubicBezTo>
                      <a:pt x="2488" y="6331"/>
                      <a:pt x="2396" y="5727"/>
                      <a:pt x="2384" y="5124"/>
                    </a:cubicBezTo>
                    <a:lnTo>
                      <a:pt x="747" y="5124"/>
                    </a:lnTo>
                    <a:cubicBezTo>
                      <a:pt x="782" y="5750"/>
                      <a:pt x="954" y="6365"/>
                      <a:pt x="1264" y="6911"/>
                    </a:cubicBezTo>
                    <a:close/>
                    <a:moveTo>
                      <a:pt x="747" y="4705"/>
                    </a:moveTo>
                    <a:lnTo>
                      <a:pt x="2384" y="4705"/>
                    </a:lnTo>
                    <a:cubicBezTo>
                      <a:pt x="2396" y="4102"/>
                      <a:pt x="2488" y="3499"/>
                      <a:pt x="2648" y="2913"/>
                    </a:cubicBezTo>
                    <a:lnTo>
                      <a:pt x="1264" y="2913"/>
                    </a:lnTo>
                    <a:cubicBezTo>
                      <a:pt x="954" y="3464"/>
                      <a:pt x="782" y="4079"/>
                      <a:pt x="753" y="4705"/>
                    </a:cubicBezTo>
                    <a:close/>
                    <a:moveTo>
                      <a:pt x="1517" y="2511"/>
                    </a:moveTo>
                    <a:lnTo>
                      <a:pt x="2769" y="2511"/>
                    </a:lnTo>
                    <a:cubicBezTo>
                      <a:pt x="2953" y="1982"/>
                      <a:pt x="3194" y="1483"/>
                      <a:pt x="3504" y="1017"/>
                    </a:cubicBezTo>
                    <a:cubicBezTo>
                      <a:pt x="2706" y="1305"/>
                      <a:pt x="2011" y="1822"/>
                      <a:pt x="1517" y="2511"/>
                    </a:cubicBezTo>
                    <a:close/>
                    <a:moveTo>
                      <a:pt x="4688" y="782"/>
                    </a:moveTo>
                    <a:cubicBezTo>
                      <a:pt x="4498" y="793"/>
                      <a:pt x="4308" y="816"/>
                      <a:pt x="4125" y="851"/>
                    </a:cubicBezTo>
                    <a:cubicBezTo>
                      <a:pt x="3728" y="1351"/>
                      <a:pt x="3418" y="1913"/>
                      <a:pt x="3206" y="2511"/>
                    </a:cubicBezTo>
                    <a:lnTo>
                      <a:pt x="4688" y="2511"/>
                    </a:lnTo>
                    <a:close/>
                    <a:moveTo>
                      <a:pt x="4688" y="2913"/>
                    </a:moveTo>
                    <a:lnTo>
                      <a:pt x="3073" y="2913"/>
                    </a:lnTo>
                    <a:cubicBezTo>
                      <a:pt x="2901" y="3499"/>
                      <a:pt x="2809" y="4102"/>
                      <a:pt x="2792" y="4705"/>
                    </a:cubicBezTo>
                    <a:lnTo>
                      <a:pt x="4688" y="4705"/>
                    </a:lnTo>
                    <a:lnTo>
                      <a:pt x="4688" y="2913"/>
                    </a:lnTo>
                    <a:close/>
                    <a:moveTo>
                      <a:pt x="2786" y="5124"/>
                    </a:moveTo>
                    <a:cubicBezTo>
                      <a:pt x="2804" y="5727"/>
                      <a:pt x="2895" y="6331"/>
                      <a:pt x="3068" y="6911"/>
                    </a:cubicBezTo>
                    <a:lnTo>
                      <a:pt x="4688" y="6911"/>
                    </a:lnTo>
                    <a:lnTo>
                      <a:pt x="4688" y="5124"/>
                    </a:lnTo>
                    <a:close/>
                    <a:moveTo>
                      <a:pt x="5101" y="782"/>
                    </a:moveTo>
                    <a:lnTo>
                      <a:pt x="5101" y="2511"/>
                    </a:lnTo>
                    <a:lnTo>
                      <a:pt x="6485" y="2511"/>
                    </a:lnTo>
                    <a:cubicBezTo>
                      <a:pt x="6267" y="1908"/>
                      <a:pt x="5951" y="1339"/>
                      <a:pt x="5549" y="828"/>
                    </a:cubicBezTo>
                    <a:cubicBezTo>
                      <a:pt x="5406" y="811"/>
                      <a:pt x="5256" y="793"/>
                      <a:pt x="5107" y="788"/>
                    </a:cubicBezTo>
                    <a:close/>
                    <a:moveTo>
                      <a:pt x="6158" y="971"/>
                    </a:moveTo>
                    <a:cubicBezTo>
                      <a:pt x="6474" y="1448"/>
                      <a:pt x="6732" y="1965"/>
                      <a:pt x="6916" y="2511"/>
                    </a:cubicBezTo>
                    <a:lnTo>
                      <a:pt x="8272" y="2511"/>
                    </a:lnTo>
                    <a:cubicBezTo>
                      <a:pt x="7749" y="1787"/>
                      <a:pt x="7008" y="1247"/>
                      <a:pt x="6158" y="971"/>
                    </a:cubicBezTo>
                    <a:close/>
                    <a:moveTo>
                      <a:pt x="8524" y="2913"/>
                    </a:moveTo>
                    <a:lnTo>
                      <a:pt x="7043" y="2913"/>
                    </a:lnTo>
                    <a:cubicBezTo>
                      <a:pt x="7203" y="3493"/>
                      <a:pt x="7290" y="4096"/>
                      <a:pt x="7307" y="4705"/>
                    </a:cubicBezTo>
                    <a:lnTo>
                      <a:pt x="9041" y="4705"/>
                    </a:lnTo>
                    <a:cubicBezTo>
                      <a:pt x="9007" y="4073"/>
                      <a:pt x="8835" y="3464"/>
                      <a:pt x="8530" y="29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4"/>
              <p:cNvSpPr/>
              <p:nvPr/>
            </p:nvSpPr>
            <p:spPr>
              <a:xfrm>
                <a:off x="279498" y="3398111"/>
                <a:ext cx="430737" cy="430965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9478" extrusionOk="0">
                    <a:moveTo>
                      <a:pt x="4900" y="9472"/>
                    </a:moveTo>
                    <a:cubicBezTo>
                      <a:pt x="3062" y="9466"/>
                      <a:pt x="1402" y="8352"/>
                      <a:pt x="701" y="6652"/>
                    </a:cubicBezTo>
                    <a:cubicBezTo>
                      <a:pt x="1" y="4946"/>
                      <a:pt x="397" y="2987"/>
                      <a:pt x="1701" y="1689"/>
                    </a:cubicBezTo>
                    <a:cubicBezTo>
                      <a:pt x="3005" y="391"/>
                      <a:pt x="4963" y="0"/>
                      <a:pt x="6664" y="707"/>
                    </a:cubicBezTo>
                    <a:cubicBezTo>
                      <a:pt x="8364" y="1413"/>
                      <a:pt x="9472" y="3073"/>
                      <a:pt x="9472" y="4917"/>
                    </a:cubicBezTo>
                    <a:cubicBezTo>
                      <a:pt x="9472" y="7439"/>
                      <a:pt x="7422" y="9478"/>
                      <a:pt x="4900" y="9472"/>
                    </a:cubicBezTo>
                    <a:close/>
                    <a:moveTo>
                      <a:pt x="5113" y="4705"/>
                    </a:moveTo>
                    <a:lnTo>
                      <a:pt x="6905" y="4705"/>
                    </a:lnTo>
                    <a:cubicBezTo>
                      <a:pt x="6888" y="4102"/>
                      <a:pt x="6796" y="3499"/>
                      <a:pt x="6623" y="2918"/>
                    </a:cubicBezTo>
                    <a:lnTo>
                      <a:pt x="5107" y="2918"/>
                    </a:lnTo>
                    <a:close/>
                    <a:moveTo>
                      <a:pt x="6905" y="5124"/>
                    </a:moveTo>
                    <a:lnTo>
                      <a:pt x="5113" y="5124"/>
                    </a:lnTo>
                    <a:lnTo>
                      <a:pt x="5113" y="6910"/>
                    </a:lnTo>
                    <a:lnTo>
                      <a:pt x="6629" y="6910"/>
                    </a:lnTo>
                    <a:cubicBezTo>
                      <a:pt x="6796" y="6330"/>
                      <a:pt x="6893" y="5733"/>
                      <a:pt x="6905" y="5124"/>
                    </a:cubicBezTo>
                    <a:close/>
                    <a:moveTo>
                      <a:pt x="9047" y="5124"/>
                    </a:moveTo>
                    <a:lnTo>
                      <a:pt x="7313" y="5124"/>
                    </a:lnTo>
                    <a:cubicBezTo>
                      <a:pt x="7295" y="5727"/>
                      <a:pt x="7209" y="6330"/>
                      <a:pt x="7048" y="6910"/>
                    </a:cubicBezTo>
                    <a:lnTo>
                      <a:pt x="8542" y="6910"/>
                    </a:lnTo>
                    <a:cubicBezTo>
                      <a:pt x="8846" y="6365"/>
                      <a:pt x="9019" y="5750"/>
                      <a:pt x="9053" y="5124"/>
                    </a:cubicBezTo>
                    <a:close/>
                    <a:moveTo>
                      <a:pt x="8278" y="7318"/>
                    </a:moveTo>
                    <a:lnTo>
                      <a:pt x="6922" y="7318"/>
                    </a:lnTo>
                    <a:cubicBezTo>
                      <a:pt x="6738" y="7864"/>
                      <a:pt x="6480" y="8381"/>
                      <a:pt x="6164" y="8858"/>
                    </a:cubicBezTo>
                    <a:cubicBezTo>
                      <a:pt x="7014" y="8588"/>
                      <a:pt x="7755" y="8042"/>
                      <a:pt x="8278" y="7318"/>
                    </a:cubicBezTo>
                    <a:close/>
                    <a:moveTo>
                      <a:pt x="5549" y="9001"/>
                    </a:moveTo>
                    <a:cubicBezTo>
                      <a:pt x="5951" y="8496"/>
                      <a:pt x="6267" y="7927"/>
                      <a:pt x="6491" y="7318"/>
                    </a:cubicBezTo>
                    <a:lnTo>
                      <a:pt x="5107" y="7318"/>
                    </a:lnTo>
                    <a:lnTo>
                      <a:pt x="5107" y="9047"/>
                    </a:lnTo>
                    <a:cubicBezTo>
                      <a:pt x="5256" y="9041"/>
                      <a:pt x="5406" y="9024"/>
                      <a:pt x="5549" y="9001"/>
                    </a:cubicBezTo>
                    <a:close/>
                    <a:moveTo>
                      <a:pt x="4688" y="9047"/>
                    </a:moveTo>
                    <a:lnTo>
                      <a:pt x="4688" y="7318"/>
                    </a:lnTo>
                    <a:lnTo>
                      <a:pt x="3206" y="7318"/>
                    </a:lnTo>
                    <a:cubicBezTo>
                      <a:pt x="3424" y="7916"/>
                      <a:pt x="3734" y="8479"/>
                      <a:pt x="4130" y="8984"/>
                    </a:cubicBezTo>
                    <a:cubicBezTo>
                      <a:pt x="4314" y="9018"/>
                      <a:pt x="4498" y="9041"/>
                      <a:pt x="4688" y="9047"/>
                    </a:cubicBezTo>
                    <a:close/>
                    <a:moveTo>
                      <a:pt x="3510" y="8817"/>
                    </a:moveTo>
                    <a:cubicBezTo>
                      <a:pt x="3200" y="8346"/>
                      <a:pt x="2953" y="7847"/>
                      <a:pt x="2775" y="7318"/>
                    </a:cubicBezTo>
                    <a:lnTo>
                      <a:pt x="1523" y="7318"/>
                    </a:lnTo>
                    <a:cubicBezTo>
                      <a:pt x="2017" y="8008"/>
                      <a:pt x="2706" y="8530"/>
                      <a:pt x="3510" y="8817"/>
                    </a:cubicBezTo>
                    <a:close/>
                    <a:moveTo>
                      <a:pt x="1264" y="6910"/>
                    </a:moveTo>
                    <a:lnTo>
                      <a:pt x="2654" y="6910"/>
                    </a:lnTo>
                    <a:cubicBezTo>
                      <a:pt x="2493" y="6330"/>
                      <a:pt x="2402" y="5727"/>
                      <a:pt x="2390" y="5124"/>
                    </a:cubicBezTo>
                    <a:lnTo>
                      <a:pt x="753" y="5124"/>
                    </a:lnTo>
                    <a:cubicBezTo>
                      <a:pt x="787" y="5750"/>
                      <a:pt x="960" y="6365"/>
                      <a:pt x="1264" y="6910"/>
                    </a:cubicBezTo>
                    <a:close/>
                    <a:moveTo>
                      <a:pt x="753" y="4705"/>
                    </a:moveTo>
                    <a:lnTo>
                      <a:pt x="2384" y="4705"/>
                    </a:lnTo>
                    <a:cubicBezTo>
                      <a:pt x="2402" y="4102"/>
                      <a:pt x="2493" y="3499"/>
                      <a:pt x="2654" y="2913"/>
                    </a:cubicBezTo>
                    <a:lnTo>
                      <a:pt x="1264" y="2913"/>
                    </a:lnTo>
                    <a:cubicBezTo>
                      <a:pt x="960" y="3464"/>
                      <a:pt x="787" y="4079"/>
                      <a:pt x="753" y="4710"/>
                    </a:cubicBezTo>
                    <a:close/>
                    <a:moveTo>
                      <a:pt x="1523" y="2511"/>
                    </a:moveTo>
                    <a:lnTo>
                      <a:pt x="2775" y="2511"/>
                    </a:lnTo>
                    <a:cubicBezTo>
                      <a:pt x="2953" y="1988"/>
                      <a:pt x="3200" y="1482"/>
                      <a:pt x="3504" y="1017"/>
                    </a:cubicBezTo>
                    <a:cubicBezTo>
                      <a:pt x="2712" y="1304"/>
                      <a:pt x="2017" y="1827"/>
                      <a:pt x="1523" y="2511"/>
                    </a:cubicBezTo>
                    <a:close/>
                    <a:moveTo>
                      <a:pt x="4688" y="782"/>
                    </a:moveTo>
                    <a:cubicBezTo>
                      <a:pt x="4498" y="793"/>
                      <a:pt x="4314" y="816"/>
                      <a:pt x="4130" y="851"/>
                    </a:cubicBezTo>
                    <a:cubicBezTo>
                      <a:pt x="3734" y="1350"/>
                      <a:pt x="3424" y="1913"/>
                      <a:pt x="3206" y="2511"/>
                    </a:cubicBezTo>
                    <a:lnTo>
                      <a:pt x="4688" y="2511"/>
                    </a:lnTo>
                    <a:close/>
                    <a:moveTo>
                      <a:pt x="4688" y="2918"/>
                    </a:moveTo>
                    <a:lnTo>
                      <a:pt x="3074" y="2918"/>
                    </a:lnTo>
                    <a:cubicBezTo>
                      <a:pt x="2901" y="3499"/>
                      <a:pt x="2809" y="4102"/>
                      <a:pt x="2798" y="4710"/>
                    </a:cubicBezTo>
                    <a:lnTo>
                      <a:pt x="4693" y="4710"/>
                    </a:lnTo>
                    <a:close/>
                    <a:moveTo>
                      <a:pt x="2798" y="5124"/>
                    </a:moveTo>
                    <a:cubicBezTo>
                      <a:pt x="2809" y="5733"/>
                      <a:pt x="2907" y="6330"/>
                      <a:pt x="3074" y="6910"/>
                    </a:cubicBezTo>
                    <a:lnTo>
                      <a:pt x="4693" y="6910"/>
                    </a:lnTo>
                    <a:lnTo>
                      <a:pt x="4693" y="5124"/>
                    </a:lnTo>
                    <a:close/>
                    <a:moveTo>
                      <a:pt x="5113" y="782"/>
                    </a:moveTo>
                    <a:lnTo>
                      <a:pt x="5113" y="2511"/>
                    </a:lnTo>
                    <a:lnTo>
                      <a:pt x="6491" y="2511"/>
                    </a:lnTo>
                    <a:cubicBezTo>
                      <a:pt x="6273" y="1907"/>
                      <a:pt x="5957" y="1339"/>
                      <a:pt x="5561" y="828"/>
                    </a:cubicBezTo>
                    <a:cubicBezTo>
                      <a:pt x="5411" y="805"/>
                      <a:pt x="5262" y="793"/>
                      <a:pt x="5113" y="782"/>
                    </a:cubicBezTo>
                    <a:close/>
                    <a:moveTo>
                      <a:pt x="6164" y="977"/>
                    </a:moveTo>
                    <a:cubicBezTo>
                      <a:pt x="6485" y="1454"/>
                      <a:pt x="6738" y="1971"/>
                      <a:pt x="6922" y="2511"/>
                    </a:cubicBezTo>
                    <a:lnTo>
                      <a:pt x="8278" y="2511"/>
                    </a:lnTo>
                    <a:cubicBezTo>
                      <a:pt x="7755" y="1787"/>
                      <a:pt x="7014" y="1247"/>
                      <a:pt x="6164" y="977"/>
                    </a:cubicBezTo>
                    <a:close/>
                    <a:moveTo>
                      <a:pt x="8536" y="2913"/>
                    </a:moveTo>
                    <a:lnTo>
                      <a:pt x="7048" y="2913"/>
                    </a:lnTo>
                    <a:cubicBezTo>
                      <a:pt x="7209" y="3499"/>
                      <a:pt x="7295" y="4096"/>
                      <a:pt x="7313" y="4705"/>
                    </a:cubicBezTo>
                    <a:lnTo>
                      <a:pt x="9047" y="4705"/>
                    </a:lnTo>
                    <a:cubicBezTo>
                      <a:pt x="9013" y="4073"/>
                      <a:pt x="8841" y="3464"/>
                      <a:pt x="8536" y="29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1" name="Google Shape;1561;p34"/>
            <p:cNvSpPr/>
            <p:nvPr/>
          </p:nvSpPr>
          <p:spPr>
            <a:xfrm>
              <a:off x="1030000" y="4729650"/>
              <a:ext cx="1276175" cy="183275"/>
            </a:xfrm>
            <a:custGeom>
              <a:avLst/>
              <a:gdLst/>
              <a:ahLst/>
              <a:cxnLst/>
              <a:rect l="l" t="t" r="r" b="b"/>
              <a:pathLst>
                <a:path w="51047" h="7331" extrusionOk="0">
                  <a:moveTo>
                    <a:pt x="0" y="2930"/>
                  </a:moveTo>
                  <a:lnTo>
                    <a:pt x="7709" y="2930"/>
                  </a:lnTo>
                  <a:lnTo>
                    <a:pt x="4791" y="1"/>
                  </a:lnTo>
                  <a:lnTo>
                    <a:pt x="6853" y="1"/>
                  </a:lnTo>
                  <a:lnTo>
                    <a:pt x="10495" y="3666"/>
                  </a:lnTo>
                  <a:lnTo>
                    <a:pt x="6853" y="7330"/>
                  </a:lnTo>
                  <a:lnTo>
                    <a:pt x="4791" y="7330"/>
                  </a:lnTo>
                  <a:lnTo>
                    <a:pt x="7709" y="4395"/>
                  </a:lnTo>
                  <a:lnTo>
                    <a:pt x="0" y="4395"/>
                  </a:lnTo>
                  <a:close/>
                  <a:moveTo>
                    <a:pt x="20271" y="2930"/>
                  </a:moveTo>
                  <a:lnTo>
                    <a:pt x="27979" y="2930"/>
                  </a:lnTo>
                  <a:lnTo>
                    <a:pt x="25067" y="1"/>
                  </a:lnTo>
                  <a:lnTo>
                    <a:pt x="27129" y="1"/>
                  </a:lnTo>
                  <a:lnTo>
                    <a:pt x="30777" y="3666"/>
                  </a:lnTo>
                  <a:lnTo>
                    <a:pt x="27129" y="7330"/>
                  </a:lnTo>
                  <a:lnTo>
                    <a:pt x="25067" y="7330"/>
                  </a:lnTo>
                  <a:lnTo>
                    <a:pt x="27979" y="4395"/>
                  </a:lnTo>
                  <a:lnTo>
                    <a:pt x="20271" y="4395"/>
                  </a:lnTo>
                  <a:lnTo>
                    <a:pt x="20271" y="2936"/>
                  </a:lnTo>
                  <a:close/>
                  <a:moveTo>
                    <a:pt x="40547" y="2930"/>
                  </a:moveTo>
                  <a:lnTo>
                    <a:pt x="48255" y="2930"/>
                  </a:lnTo>
                  <a:lnTo>
                    <a:pt x="45337" y="1"/>
                  </a:lnTo>
                  <a:lnTo>
                    <a:pt x="47400" y="1"/>
                  </a:lnTo>
                  <a:lnTo>
                    <a:pt x="51047" y="3666"/>
                  </a:lnTo>
                  <a:lnTo>
                    <a:pt x="47400" y="7330"/>
                  </a:lnTo>
                  <a:lnTo>
                    <a:pt x="45337" y="7330"/>
                  </a:lnTo>
                  <a:lnTo>
                    <a:pt x="48255" y="4395"/>
                  </a:lnTo>
                  <a:lnTo>
                    <a:pt x="40547" y="43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26"/>
          <p:cNvSpPr txBox="1">
            <a:spLocks noGrp="1"/>
          </p:cNvSpPr>
          <p:nvPr>
            <p:ph type="subTitle" idx="1"/>
          </p:nvPr>
        </p:nvSpPr>
        <p:spPr>
          <a:xfrm>
            <a:off x="710225" y="2404258"/>
            <a:ext cx="3542100" cy="13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7" name="Google Shape;1207;p26"/>
          <p:cNvSpPr txBox="1">
            <a:spLocks noGrp="1"/>
          </p:cNvSpPr>
          <p:nvPr>
            <p:ph type="subTitle" idx="2"/>
          </p:nvPr>
        </p:nvSpPr>
        <p:spPr>
          <a:xfrm>
            <a:off x="4501049" y="647383"/>
            <a:ext cx="1047300" cy="1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8" name="Google Shape;1208;p26"/>
          <p:cNvSpPr txBox="1">
            <a:spLocks noGrp="1"/>
          </p:cNvSpPr>
          <p:nvPr>
            <p:ph type="title" hasCustomPrompt="1"/>
          </p:nvPr>
        </p:nvSpPr>
        <p:spPr>
          <a:xfrm>
            <a:off x="8560325" y="3604200"/>
            <a:ext cx="4305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09" name="Google Shape;1209;p26"/>
          <p:cNvSpPr txBox="1">
            <a:spLocks noGrp="1"/>
          </p:cNvSpPr>
          <p:nvPr>
            <p:ph type="title" idx="3"/>
          </p:nvPr>
        </p:nvSpPr>
        <p:spPr>
          <a:xfrm>
            <a:off x="710225" y="1684820"/>
            <a:ext cx="35421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0" name="Google Shape;1210;p26"/>
          <p:cNvSpPr/>
          <p:nvPr/>
        </p:nvSpPr>
        <p:spPr>
          <a:xfrm>
            <a:off x="821200" y="639080"/>
            <a:ext cx="1276175" cy="183275"/>
          </a:xfrm>
          <a:custGeom>
            <a:avLst/>
            <a:gdLst/>
            <a:ahLst/>
            <a:cxnLst/>
            <a:rect l="l" t="t" r="r" b="b"/>
            <a:pathLst>
              <a:path w="51047" h="7331" extrusionOk="0">
                <a:moveTo>
                  <a:pt x="0" y="2930"/>
                </a:moveTo>
                <a:lnTo>
                  <a:pt x="7709" y="2930"/>
                </a:lnTo>
                <a:lnTo>
                  <a:pt x="4791" y="1"/>
                </a:lnTo>
                <a:lnTo>
                  <a:pt x="6853" y="1"/>
                </a:lnTo>
                <a:lnTo>
                  <a:pt x="10495" y="3666"/>
                </a:lnTo>
                <a:lnTo>
                  <a:pt x="6853" y="7330"/>
                </a:lnTo>
                <a:lnTo>
                  <a:pt x="4791" y="7330"/>
                </a:lnTo>
                <a:lnTo>
                  <a:pt x="7709" y="4395"/>
                </a:lnTo>
                <a:lnTo>
                  <a:pt x="0" y="4395"/>
                </a:lnTo>
                <a:close/>
                <a:moveTo>
                  <a:pt x="20271" y="2930"/>
                </a:moveTo>
                <a:lnTo>
                  <a:pt x="27979" y="2930"/>
                </a:lnTo>
                <a:lnTo>
                  <a:pt x="25067" y="1"/>
                </a:lnTo>
                <a:lnTo>
                  <a:pt x="27129" y="1"/>
                </a:lnTo>
                <a:lnTo>
                  <a:pt x="30777" y="3666"/>
                </a:lnTo>
                <a:lnTo>
                  <a:pt x="27129" y="7330"/>
                </a:lnTo>
                <a:lnTo>
                  <a:pt x="25067" y="7330"/>
                </a:lnTo>
                <a:lnTo>
                  <a:pt x="27979" y="4395"/>
                </a:lnTo>
                <a:lnTo>
                  <a:pt x="20271" y="4395"/>
                </a:lnTo>
                <a:lnTo>
                  <a:pt x="20271" y="2936"/>
                </a:lnTo>
                <a:close/>
                <a:moveTo>
                  <a:pt x="40547" y="2930"/>
                </a:moveTo>
                <a:lnTo>
                  <a:pt x="48255" y="2930"/>
                </a:lnTo>
                <a:lnTo>
                  <a:pt x="45337" y="1"/>
                </a:lnTo>
                <a:lnTo>
                  <a:pt x="47400" y="1"/>
                </a:lnTo>
                <a:lnTo>
                  <a:pt x="51047" y="3666"/>
                </a:lnTo>
                <a:lnTo>
                  <a:pt x="47400" y="7330"/>
                </a:lnTo>
                <a:lnTo>
                  <a:pt x="45337" y="7330"/>
                </a:lnTo>
                <a:lnTo>
                  <a:pt x="48255" y="4395"/>
                </a:lnTo>
                <a:lnTo>
                  <a:pt x="40547" y="4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1" name="Google Shape;1211;p26"/>
          <p:cNvGrpSpPr/>
          <p:nvPr/>
        </p:nvGrpSpPr>
        <p:grpSpPr>
          <a:xfrm>
            <a:off x="-13346" y="4126237"/>
            <a:ext cx="6366146" cy="1236278"/>
            <a:chOff x="-13346" y="4126237"/>
            <a:chExt cx="6366146" cy="1236278"/>
          </a:xfrm>
        </p:grpSpPr>
        <p:grpSp>
          <p:nvGrpSpPr>
            <p:cNvPr id="1212" name="Google Shape;1212;p26"/>
            <p:cNvGrpSpPr/>
            <p:nvPr/>
          </p:nvGrpSpPr>
          <p:grpSpPr>
            <a:xfrm rot="5400000">
              <a:off x="2545025" y="1567867"/>
              <a:ext cx="1236278" cy="6353019"/>
              <a:chOff x="9999970" y="45296"/>
              <a:chExt cx="983280" cy="5052906"/>
            </a:xfrm>
          </p:grpSpPr>
          <p:sp>
            <p:nvSpPr>
              <p:cNvPr id="1213" name="Google Shape;1213;p26"/>
              <p:cNvSpPr/>
              <p:nvPr/>
            </p:nvSpPr>
            <p:spPr>
              <a:xfrm rot="5400000">
                <a:off x="10027062" y="1732223"/>
                <a:ext cx="928584" cy="980824"/>
              </a:xfrm>
              <a:custGeom>
                <a:avLst/>
                <a:gdLst/>
                <a:ahLst/>
                <a:cxnLst/>
                <a:rect l="l" t="t" r="r" b="b"/>
                <a:pathLst>
                  <a:path w="52544" h="55500" extrusionOk="0">
                    <a:moveTo>
                      <a:pt x="3083" y="1"/>
                    </a:moveTo>
                    <a:cubicBezTo>
                      <a:pt x="3079" y="1"/>
                      <a:pt x="3075" y="1"/>
                      <a:pt x="3071" y="1"/>
                    </a:cubicBezTo>
                    <a:cubicBezTo>
                      <a:pt x="2619" y="7"/>
                      <a:pt x="2167" y="9"/>
                      <a:pt x="1698" y="9"/>
                    </a:cubicBezTo>
                    <a:cubicBezTo>
                      <a:pt x="1163" y="9"/>
                      <a:pt x="605" y="7"/>
                      <a:pt x="1" y="7"/>
                    </a:cubicBezTo>
                    <a:cubicBezTo>
                      <a:pt x="196" y="273"/>
                      <a:pt x="275" y="400"/>
                      <a:pt x="371" y="510"/>
                    </a:cubicBezTo>
                    <a:cubicBezTo>
                      <a:pt x="3424" y="3953"/>
                      <a:pt x="6477" y="7392"/>
                      <a:pt x="9531" y="10831"/>
                    </a:cubicBezTo>
                    <a:cubicBezTo>
                      <a:pt x="15807" y="17902"/>
                      <a:pt x="22083" y="24974"/>
                      <a:pt x="28357" y="32045"/>
                    </a:cubicBezTo>
                    <a:cubicBezTo>
                      <a:pt x="34660" y="39160"/>
                      <a:pt x="40968" y="46268"/>
                      <a:pt x="47283" y="53374"/>
                    </a:cubicBezTo>
                    <a:cubicBezTo>
                      <a:pt x="48963" y="55264"/>
                      <a:pt x="49161" y="55473"/>
                      <a:pt x="50999" y="55473"/>
                    </a:cubicBezTo>
                    <a:cubicBezTo>
                      <a:pt x="51232" y="55473"/>
                      <a:pt x="51491" y="55469"/>
                      <a:pt x="51783" y="55466"/>
                    </a:cubicBezTo>
                    <a:cubicBezTo>
                      <a:pt x="51785" y="55466"/>
                      <a:pt x="51787" y="55466"/>
                      <a:pt x="51788" y="55466"/>
                    </a:cubicBezTo>
                    <a:cubicBezTo>
                      <a:pt x="51904" y="55466"/>
                      <a:pt x="52044" y="55500"/>
                      <a:pt x="52169" y="55500"/>
                    </a:cubicBezTo>
                    <a:cubicBezTo>
                      <a:pt x="52298" y="55500"/>
                      <a:pt x="52412" y="55463"/>
                      <a:pt x="52467" y="55315"/>
                    </a:cubicBezTo>
                    <a:cubicBezTo>
                      <a:pt x="52544" y="55101"/>
                      <a:pt x="52262" y="54929"/>
                      <a:pt x="52112" y="54763"/>
                    </a:cubicBezTo>
                    <a:cubicBezTo>
                      <a:pt x="49394" y="51745"/>
                      <a:pt x="46683" y="48721"/>
                      <a:pt x="43979" y="45689"/>
                    </a:cubicBezTo>
                    <a:cubicBezTo>
                      <a:pt x="40891" y="42213"/>
                      <a:pt x="37801" y="38737"/>
                      <a:pt x="34714" y="35258"/>
                    </a:cubicBezTo>
                    <a:cubicBezTo>
                      <a:pt x="28455" y="28206"/>
                      <a:pt x="22196" y="21154"/>
                      <a:pt x="15938" y="14103"/>
                    </a:cubicBezTo>
                    <a:cubicBezTo>
                      <a:pt x="11937" y="9590"/>
                      <a:pt x="7935" y="5080"/>
                      <a:pt x="3926" y="574"/>
                    </a:cubicBezTo>
                    <a:cubicBezTo>
                      <a:pt x="3699" y="318"/>
                      <a:pt x="3507" y="1"/>
                      <a:pt x="30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6"/>
              <p:cNvSpPr/>
              <p:nvPr/>
            </p:nvSpPr>
            <p:spPr>
              <a:xfrm rot="5400000">
                <a:off x="10025657" y="2406964"/>
                <a:ext cx="931076" cy="979269"/>
              </a:xfrm>
              <a:custGeom>
                <a:avLst/>
                <a:gdLst/>
                <a:ahLst/>
                <a:cxnLst/>
                <a:rect l="l" t="t" r="r" b="b"/>
                <a:pathLst>
                  <a:path w="52685" h="55412" extrusionOk="0">
                    <a:moveTo>
                      <a:pt x="1716" y="1"/>
                    </a:moveTo>
                    <a:cubicBezTo>
                      <a:pt x="1164" y="1"/>
                      <a:pt x="597" y="6"/>
                      <a:pt x="1" y="6"/>
                    </a:cubicBezTo>
                    <a:cubicBezTo>
                      <a:pt x="238" y="313"/>
                      <a:pt x="366" y="502"/>
                      <a:pt x="518" y="670"/>
                    </a:cubicBezTo>
                    <a:cubicBezTo>
                      <a:pt x="3708" y="4192"/>
                      <a:pt x="6819" y="7783"/>
                      <a:pt x="10017" y="11299"/>
                    </a:cubicBezTo>
                    <a:cubicBezTo>
                      <a:pt x="13921" y="15588"/>
                      <a:pt x="17731" y="19963"/>
                      <a:pt x="21581" y="24301"/>
                    </a:cubicBezTo>
                    <a:cubicBezTo>
                      <a:pt x="27432" y="30893"/>
                      <a:pt x="33282" y="37488"/>
                      <a:pt x="39133" y="44082"/>
                    </a:cubicBezTo>
                    <a:cubicBezTo>
                      <a:pt x="42300" y="47658"/>
                      <a:pt x="45473" y="51232"/>
                      <a:pt x="48649" y="54803"/>
                    </a:cubicBezTo>
                    <a:cubicBezTo>
                      <a:pt x="48879" y="55059"/>
                      <a:pt x="49064" y="55411"/>
                      <a:pt x="49487" y="55411"/>
                    </a:cubicBezTo>
                    <a:cubicBezTo>
                      <a:pt x="49817" y="55411"/>
                      <a:pt x="50147" y="55411"/>
                      <a:pt x="50485" y="55411"/>
                    </a:cubicBezTo>
                    <a:cubicBezTo>
                      <a:pt x="51162" y="55411"/>
                      <a:pt x="51873" y="55411"/>
                      <a:pt x="52685" y="55411"/>
                    </a:cubicBezTo>
                    <a:cubicBezTo>
                      <a:pt x="50965" y="53469"/>
                      <a:pt x="49408" y="51711"/>
                      <a:pt x="47850" y="49955"/>
                    </a:cubicBezTo>
                    <a:cubicBezTo>
                      <a:pt x="41302" y="42579"/>
                      <a:pt x="34754" y="35203"/>
                      <a:pt x="28204" y="27831"/>
                    </a:cubicBezTo>
                    <a:cubicBezTo>
                      <a:pt x="20095" y="18701"/>
                      <a:pt x="12041" y="9520"/>
                      <a:pt x="3835" y="477"/>
                    </a:cubicBezTo>
                    <a:cubicBezTo>
                      <a:pt x="3683" y="309"/>
                      <a:pt x="3509" y="33"/>
                      <a:pt x="3338" y="27"/>
                    </a:cubicBezTo>
                    <a:cubicBezTo>
                      <a:pt x="2803" y="6"/>
                      <a:pt x="2267" y="1"/>
                      <a:pt x="1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6"/>
              <p:cNvSpPr/>
              <p:nvPr/>
            </p:nvSpPr>
            <p:spPr>
              <a:xfrm rot="5400000">
                <a:off x="10027760" y="3465073"/>
                <a:ext cx="927771" cy="982891"/>
              </a:xfrm>
              <a:custGeom>
                <a:avLst/>
                <a:gdLst/>
                <a:ahLst/>
                <a:cxnLst/>
                <a:rect l="l" t="t" r="r" b="b"/>
                <a:pathLst>
                  <a:path w="52498" h="55617" extrusionOk="0">
                    <a:moveTo>
                      <a:pt x="2425" y="0"/>
                    </a:moveTo>
                    <a:cubicBezTo>
                      <a:pt x="2264" y="0"/>
                      <a:pt x="2094" y="25"/>
                      <a:pt x="1915" y="80"/>
                    </a:cubicBezTo>
                    <a:cubicBezTo>
                      <a:pt x="1566" y="80"/>
                      <a:pt x="1275" y="79"/>
                      <a:pt x="1008" y="79"/>
                    </a:cubicBezTo>
                    <a:cubicBezTo>
                      <a:pt x="807" y="79"/>
                      <a:pt x="621" y="79"/>
                      <a:pt x="435" y="82"/>
                    </a:cubicBezTo>
                    <a:cubicBezTo>
                      <a:pt x="16" y="84"/>
                      <a:pt x="0" y="263"/>
                      <a:pt x="242" y="539"/>
                    </a:cubicBezTo>
                    <a:cubicBezTo>
                      <a:pt x="713" y="1078"/>
                      <a:pt x="1182" y="1618"/>
                      <a:pt x="1662" y="2149"/>
                    </a:cubicBezTo>
                    <a:cubicBezTo>
                      <a:pt x="7388" y="8506"/>
                      <a:pt x="13023" y="14944"/>
                      <a:pt x="18749" y="21303"/>
                    </a:cubicBezTo>
                    <a:cubicBezTo>
                      <a:pt x="28420" y="32093"/>
                      <a:pt x="38035" y="42931"/>
                      <a:pt x="47593" y="53819"/>
                    </a:cubicBezTo>
                    <a:cubicBezTo>
                      <a:pt x="48561" y="54921"/>
                      <a:pt x="49508" y="55616"/>
                      <a:pt x="50818" y="55616"/>
                    </a:cubicBezTo>
                    <a:cubicBezTo>
                      <a:pt x="51051" y="55616"/>
                      <a:pt x="51296" y="55594"/>
                      <a:pt x="51555" y="55548"/>
                    </a:cubicBezTo>
                    <a:cubicBezTo>
                      <a:pt x="51586" y="55543"/>
                      <a:pt x="51618" y="55541"/>
                      <a:pt x="51649" y="55541"/>
                    </a:cubicBezTo>
                    <a:cubicBezTo>
                      <a:pt x="51704" y="55541"/>
                      <a:pt x="51758" y="55546"/>
                      <a:pt x="51812" y="55546"/>
                    </a:cubicBezTo>
                    <a:cubicBezTo>
                      <a:pt x="51829" y="55546"/>
                      <a:pt x="51846" y="55546"/>
                      <a:pt x="51862" y="55544"/>
                    </a:cubicBezTo>
                    <a:cubicBezTo>
                      <a:pt x="51877" y="55543"/>
                      <a:pt x="51893" y="55543"/>
                      <a:pt x="51908" y="55543"/>
                    </a:cubicBezTo>
                    <a:cubicBezTo>
                      <a:pt x="51977" y="55543"/>
                      <a:pt x="52052" y="55552"/>
                      <a:pt x="52122" y="55552"/>
                    </a:cubicBezTo>
                    <a:cubicBezTo>
                      <a:pt x="52221" y="55552"/>
                      <a:pt x="52311" y="55534"/>
                      <a:pt x="52364" y="55446"/>
                    </a:cubicBezTo>
                    <a:cubicBezTo>
                      <a:pt x="52497" y="55218"/>
                      <a:pt x="52256" y="55077"/>
                      <a:pt x="52132" y="54936"/>
                    </a:cubicBezTo>
                    <a:cubicBezTo>
                      <a:pt x="51239" y="53918"/>
                      <a:pt x="50336" y="52908"/>
                      <a:pt x="49432" y="51899"/>
                    </a:cubicBezTo>
                    <a:cubicBezTo>
                      <a:pt x="38953" y="40156"/>
                      <a:pt x="28611" y="28291"/>
                      <a:pt x="18033" y="16636"/>
                    </a:cubicBezTo>
                    <a:cubicBezTo>
                      <a:pt x="13430" y="11564"/>
                      <a:pt x="8913" y="6417"/>
                      <a:pt x="4397" y="1269"/>
                    </a:cubicBezTo>
                    <a:cubicBezTo>
                      <a:pt x="3781" y="567"/>
                      <a:pt x="3192" y="0"/>
                      <a:pt x="24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6"/>
              <p:cNvSpPr/>
              <p:nvPr/>
            </p:nvSpPr>
            <p:spPr>
              <a:xfrm rot="5400000">
                <a:off x="10025895" y="3045387"/>
                <a:ext cx="930086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629" h="55539" extrusionOk="0">
                    <a:moveTo>
                      <a:pt x="3126" y="1"/>
                    </a:moveTo>
                    <a:cubicBezTo>
                      <a:pt x="3125" y="1"/>
                      <a:pt x="3123" y="1"/>
                      <a:pt x="3122" y="1"/>
                    </a:cubicBezTo>
                    <a:cubicBezTo>
                      <a:pt x="2706" y="3"/>
                      <a:pt x="2291" y="4"/>
                      <a:pt x="1859" y="4"/>
                    </a:cubicBezTo>
                    <a:cubicBezTo>
                      <a:pt x="1283" y="4"/>
                      <a:pt x="677" y="3"/>
                      <a:pt x="1" y="3"/>
                    </a:cubicBezTo>
                    <a:cubicBezTo>
                      <a:pt x="346" y="414"/>
                      <a:pt x="549" y="669"/>
                      <a:pt x="765" y="914"/>
                    </a:cubicBezTo>
                    <a:cubicBezTo>
                      <a:pt x="7180" y="8170"/>
                      <a:pt x="13612" y="15413"/>
                      <a:pt x="20064" y="22640"/>
                    </a:cubicBezTo>
                    <a:cubicBezTo>
                      <a:pt x="27704" y="31201"/>
                      <a:pt x="35216" y="39876"/>
                      <a:pt x="42978" y="48329"/>
                    </a:cubicBezTo>
                    <a:cubicBezTo>
                      <a:pt x="44585" y="50079"/>
                      <a:pt x="46241" y="51802"/>
                      <a:pt x="47681" y="53684"/>
                    </a:cubicBezTo>
                    <a:cubicBezTo>
                      <a:pt x="48600" y="54886"/>
                      <a:pt x="49623" y="55538"/>
                      <a:pt x="50968" y="55538"/>
                    </a:cubicBezTo>
                    <a:cubicBezTo>
                      <a:pt x="51227" y="55538"/>
                      <a:pt x="51496" y="55514"/>
                      <a:pt x="51780" y="55465"/>
                    </a:cubicBezTo>
                    <a:cubicBezTo>
                      <a:pt x="51808" y="55461"/>
                      <a:pt x="51837" y="55459"/>
                      <a:pt x="51867" y="55459"/>
                    </a:cubicBezTo>
                    <a:cubicBezTo>
                      <a:pt x="51989" y="55459"/>
                      <a:pt x="52124" y="55490"/>
                      <a:pt x="52244" y="55490"/>
                    </a:cubicBezTo>
                    <a:cubicBezTo>
                      <a:pt x="52371" y="55490"/>
                      <a:pt x="52480" y="55455"/>
                      <a:pt x="52536" y="55311"/>
                    </a:cubicBezTo>
                    <a:cubicBezTo>
                      <a:pt x="52629" y="55076"/>
                      <a:pt x="52305" y="54888"/>
                      <a:pt x="52137" y="54705"/>
                    </a:cubicBezTo>
                    <a:cubicBezTo>
                      <a:pt x="48773" y="50996"/>
                      <a:pt x="45521" y="47190"/>
                      <a:pt x="42117" y="43516"/>
                    </a:cubicBezTo>
                    <a:cubicBezTo>
                      <a:pt x="38871" y="40009"/>
                      <a:pt x="35746" y="36391"/>
                      <a:pt x="32574" y="32816"/>
                    </a:cubicBezTo>
                    <a:cubicBezTo>
                      <a:pt x="23007" y="22032"/>
                      <a:pt x="13443" y="11248"/>
                      <a:pt x="3876" y="464"/>
                    </a:cubicBezTo>
                    <a:cubicBezTo>
                      <a:pt x="3672" y="235"/>
                      <a:pt x="3478" y="1"/>
                      <a:pt x="3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6"/>
              <p:cNvSpPr/>
              <p:nvPr/>
            </p:nvSpPr>
            <p:spPr>
              <a:xfrm rot="5400000">
                <a:off x="10028617" y="1955944"/>
                <a:ext cx="927064" cy="982202"/>
              </a:xfrm>
              <a:custGeom>
                <a:avLst/>
                <a:gdLst/>
                <a:ahLst/>
                <a:cxnLst/>
                <a:rect l="l" t="t" r="r" b="b"/>
                <a:pathLst>
                  <a:path w="52458" h="55578" extrusionOk="0">
                    <a:moveTo>
                      <a:pt x="2452" y="0"/>
                    </a:moveTo>
                    <a:cubicBezTo>
                      <a:pt x="2289" y="0"/>
                      <a:pt x="2119" y="27"/>
                      <a:pt x="1938" y="85"/>
                    </a:cubicBezTo>
                    <a:cubicBezTo>
                      <a:pt x="1654" y="85"/>
                      <a:pt x="1438" y="78"/>
                      <a:pt x="1250" y="78"/>
                    </a:cubicBezTo>
                    <a:cubicBezTo>
                      <a:pt x="1128" y="78"/>
                      <a:pt x="1017" y="81"/>
                      <a:pt x="908" y="91"/>
                    </a:cubicBezTo>
                    <a:cubicBezTo>
                      <a:pt x="890" y="92"/>
                      <a:pt x="872" y="93"/>
                      <a:pt x="854" y="93"/>
                    </a:cubicBezTo>
                    <a:cubicBezTo>
                      <a:pt x="719" y="93"/>
                      <a:pt x="564" y="58"/>
                      <a:pt x="429" y="58"/>
                    </a:cubicBezTo>
                    <a:cubicBezTo>
                      <a:pt x="300" y="58"/>
                      <a:pt x="190" y="89"/>
                      <a:pt x="132" y="214"/>
                    </a:cubicBezTo>
                    <a:cubicBezTo>
                      <a:pt x="1" y="494"/>
                      <a:pt x="366" y="685"/>
                      <a:pt x="541" y="884"/>
                    </a:cubicBezTo>
                    <a:cubicBezTo>
                      <a:pt x="3513" y="4226"/>
                      <a:pt x="6483" y="7569"/>
                      <a:pt x="9455" y="10912"/>
                    </a:cubicBezTo>
                    <a:cubicBezTo>
                      <a:pt x="18219" y="20765"/>
                      <a:pt x="26913" y="30679"/>
                      <a:pt x="35746" y="40471"/>
                    </a:cubicBezTo>
                    <a:cubicBezTo>
                      <a:pt x="39683" y="44837"/>
                      <a:pt x="43560" y="49254"/>
                      <a:pt x="47459" y="53654"/>
                    </a:cubicBezTo>
                    <a:cubicBezTo>
                      <a:pt x="48952" y="55338"/>
                      <a:pt x="49140" y="55560"/>
                      <a:pt x="50847" y="55560"/>
                    </a:cubicBezTo>
                    <a:cubicBezTo>
                      <a:pt x="51099" y="55560"/>
                      <a:pt x="51385" y="55555"/>
                      <a:pt x="51712" y="55550"/>
                    </a:cubicBezTo>
                    <a:cubicBezTo>
                      <a:pt x="51714" y="55550"/>
                      <a:pt x="51716" y="55550"/>
                      <a:pt x="51717" y="55550"/>
                    </a:cubicBezTo>
                    <a:cubicBezTo>
                      <a:pt x="51824" y="55550"/>
                      <a:pt x="51950" y="55578"/>
                      <a:pt x="52065" y="55578"/>
                    </a:cubicBezTo>
                    <a:cubicBezTo>
                      <a:pt x="52182" y="55578"/>
                      <a:pt x="52286" y="55548"/>
                      <a:pt x="52343" y="55428"/>
                    </a:cubicBezTo>
                    <a:cubicBezTo>
                      <a:pt x="52457" y="55189"/>
                      <a:pt x="52179" y="55028"/>
                      <a:pt x="52034" y="54866"/>
                    </a:cubicBezTo>
                    <a:cubicBezTo>
                      <a:pt x="43499" y="45290"/>
                      <a:pt x="34968" y="35708"/>
                      <a:pt x="26444" y="26121"/>
                    </a:cubicBezTo>
                    <a:cubicBezTo>
                      <a:pt x="19087" y="17855"/>
                      <a:pt x="11744" y="9574"/>
                      <a:pt x="4416" y="1283"/>
                    </a:cubicBezTo>
                    <a:cubicBezTo>
                      <a:pt x="3810" y="595"/>
                      <a:pt x="3220" y="0"/>
                      <a:pt x="2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6"/>
              <p:cNvSpPr/>
              <p:nvPr/>
            </p:nvSpPr>
            <p:spPr>
              <a:xfrm rot="5400000">
                <a:off x="10027901" y="2180928"/>
                <a:ext cx="927223" cy="983086"/>
              </a:xfrm>
              <a:custGeom>
                <a:avLst/>
                <a:gdLst/>
                <a:ahLst/>
                <a:cxnLst/>
                <a:rect l="l" t="t" r="r" b="b"/>
                <a:pathLst>
                  <a:path w="52467" h="55628" extrusionOk="0">
                    <a:moveTo>
                      <a:pt x="1577" y="1"/>
                    </a:moveTo>
                    <a:cubicBezTo>
                      <a:pt x="1324" y="1"/>
                      <a:pt x="1060" y="25"/>
                      <a:pt x="780" y="74"/>
                    </a:cubicBezTo>
                    <a:cubicBezTo>
                      <a:pt x="777" y="74"/>
                      <a:pt x="773" y="74"/>
                      <a:pt x="769" y="74"/>
                    </a:cubicBezTo>
                    <a:cubicBezTo>
                      <a:pt x="754" y="74"/>
                      <a:pt x="738" y="73"/>
                      <a:pt x="723" y="73"/>
                    </a:cubicBezTo>
                    <a:cubicBezTo>
                      <a:pt x="716" y="73"/>
                      <a:pt x="710" y="73"/>
                      <a:pt x="703" y="74"/>
                    </a:cubicBezTo>
                    <a:cubicBezTo>
                      <a:pt x="676" y="79"/>
                      <a:pt x="648" y="80"/>
                      <a:pt x="619" y="80"/>
                    </a:cubicBezTo>
                    <a:cubicBezTo>
                      <a:pt x="534" y="80"/>
                      <a:pt x="442" y="65"/>
                      <a:pt x="357" y="65"/>
                    </a:cubicBezTo>
                    <a:cubicBezTo>
                      <a:pt x="242" y="65"/>
                      <a:pt x="141" y="93"/>
                      <a:pt x="87" y="221"/>
                    </a:cubicBezTo>
                    <a:cubicBezTo>
                      <a:pt x="1" y="425"/>
                      <a:pt x="252" y="570"/>
                      <a:pt x="381" y="718"/>
                    </a:cubicBezTo>
                    <a:cubicBezTo>
                      <a:pt x="1186" y="1643"/>
                      <a:pt x="1998" y="2562"/>
                      <a:pt x="2818" y="3474"/>
                    </a:cubicBezTo>
                    <a:cubicBezTo>
                      <a:pt x="9579" y="11001"/>
                      <a:pt x="16188" y="18659"/>
                      <a:pt x="23016" y="26125"/>
                    </a:cubicBezTo>
                    <a:cubicBezTo>
                      <a:pt x="25583" y="28935"/>
                      <a:pt x="28071" y="31820"/>
                      <a:pt x="30597" y="34667"/>
                    </a:cubicBezTo>
                    <a:cubicBezTo>
                      <a:pt x="36429" y="41209"/>
                      <a:pt x="42244" y="47765"/>
                      <a:pt x="48037" y="54340"/>
                    </a:cubicBezTo>
                    <a:cubicBezTo>
                      <a:pt x="48647" y="55031"/>
                      <a:pt x="49232" y="55627"/>
                      <a:pt x="49998" y="55627"/>
                    </a:cubicBezTo>
                    <a:cubicBezTo>
                      <a:pt x="50159" y="55627"/>
                      <a:pt x="50327" y="55601"/>
                      <a:pt x="50506" y="55544"/>
                    </a:cubicBezTo>
                    <a:cubicBezTo>
                      <a:pt x="50808" y="55544"/>
                      <a:pt x="51040" y="55549"/>
                      <a:pt x="51245" y="55549"/>
                    </a:cubicBezTo>
                    <a:cubicBezTo>
                      <a:pt x="51376" y="55549"/>
                      <a:pt x="51496" y="55547"/>
                      <a:pt x="51615" y="55540"/>
                    </a:cubicBezTo>
                    <a:cubicBezTo>
                      <a:pt x="51629" y="55540"/>
                      <a:pt x="51642" y="55539"/>
                      <a:pt x="51656" y="55539"/>
                    </a:cubicBezTo>
                    <a:cubicBezTo>
                      <a:pt x="51777" y="55539"/>
                      <a:pt x="51915" y="55568"/>
                      <a:pt x="52038" y="55568"/>
                    </a:cubicBezTo>
                    <a:cubicBezTo>
                      <a:pt x="52160" y="55568"/>
                      <a:pt x="52267" y="55539"/>
                      <a:pt x="52326" y="55427"/>
                    </a:cubicBezTo>
                    <a:cubicBezTo>
                      <a:pt x="52466" y="55158"/>
                      <a:pt x="52125" y="55000"/>
                      <a:pt x="51967" y="54821"/>
                    </a:cubicBezTo>
                    <a:cubicBezTo>
                      <a:pt x="49996" y="52572"/>
                      <a:pt x="48016" y="50336"/>
                      <a:pt x="46023" y="48107"/>
                    </a:cubicBezTo>
                    <a:cubicBezTo>
                      <a:pt x="36863" y="37859"/>
                      <a:pt x="27824" y="27507"/>
                      <a:pt x="18609" y="17310"/>
                    </a:cubicBezTo>
                    <a:cubicBezTo>
                      <a:pt x="14000" y="12211"/>
                      <a:pt x="9420" y="7083"/>
                      <a:pt x="4951" y="1865"/>
                    </a:cubicBezTo>
                    <a:cubicBezTo>
                      <a:pt x="3951" y="696"/>
                      <a:pt x="2941" y="1"/>
                      <a:pt x="1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6"/>
              <p:cNvSpPr/>
              <p:nvPr/>
            </p:nvSpPr>
            <p:spPr>
              <a:xfrm rot="5400000">
                <a:off x="10026081" y="1091998"/>
                <a:ext cx="931376" cy="979640"/>
              </a:xfrm>
              <a:custGeom>
                <a:avLst/>
                <a:gdLst/>
                <a:ahLst/>
                <a:cxnLst/>
                <a:rect l="l" t="t" r="r" b="b"/>
                <a:pathLst>
                  <a:path w="52702" h="55433" extrusionOk="0">
                    <a:moveTo>
                      <a:pt x="1666" y="0"/>
                    </a:moveTo>
                    <a:cubicBezTo>
                      <a:pt x="1145" y="0"/>
                      <a:pt x="598" y="1"/>
                      <a:pt x="0" y="1"/>
                    </a:cubicBezTo>
                    <a:cubicBezTo>
                      <a:pt x="293" y="369"/>
                      <a:pt x="440" y="576"/>
                      <a:pt x="610" y="761"/>
                    </a:cubicBezTo>
                    <a:cubicBezTo>
                      <a:pt x="4477" y="5011"/>
                      <a:pt x="8237" y="9355"/>
                      <a:pt x="12104" y="13606"/>
                    </a:cubicBezTo>
                    <a:cubicBezTo>
                      <a:pt x="18108" y="20203"/>
                      <a:pt x="23963" y="26934"/>
                      <a:pt x="29884" y="33605"/>
                    </a:cubicBezTo>
                    <a:cubicBezTo>
                      <a:pt x="36230" y="40756"/>
                      <a:pt x="42577" y="47902"/>
                      <a:pt x="48927" y="55046"/>
                    </a:cubicBezTo>
                    <a:cubicBezTo>
                      <a:pt x="49060" y="55193"/>
                      <a:pt x="49235" y="55405"/>
                      <a:pt x="49395" y="55411"/>
                    </a:cubicBezTo>
                    <a:cubicBezTo>
                      <a:pt x="49938" y="55428"/>
                      <a:pt x="50482" y="55432"/>
                      <a:pt x="51044" y="55432"/>
                    </a:cubicBezTo>
                    <a:cubicBezTo>
                      <a:pt x="51574" y="55432"/>
                      <a:pt x="52121" y="55429"/>
                      <a:pt x="52701" y="55429"/>
                    </a:cubicBezTo>
                    <a:cubicBezTo>
                      <a:pt x="52416" y="55073"/>
                      <a:pt x="52252" y="54850"/>
                      <a:pt x="52068" y="54643"/>
                    </a:cubicBezTo>
                    <a:cubicBezTo>
                      <a:pt x="47674" y="49691"/>
                      <a:pt x="43295" y="44725"/>
                      <a:pt x="38881" y="39795"/>
                    </a:cubicBezTo>
                    <a:cubicBezTo>
                      <a:pt x="29728" y="29570"/>
                      <a:pt x="20748" y="19193"/>
                      <a:pt x="11489" y="9063"/>
                    </a:cubicBezTo>
                    <a:cubicBezTo>
                      <a:pt x="8903" y="6234"/>
                      <a:pt x="6392" y="3335"/>
                      <a:pt x="3844" y="470"/>
                    </a:cubicBezTo>
                    <a:cubicBezTo>
                      <a:pt x="3661" y="261"/>
                      <a:pt x="3501" y="4"/>
                      <a:pt x="3179" y="2"/>
                    </a:cubicBezTo>
                    <a:cubicBezTo>
                      <a:pt x="2683" y="1"/>
                      <a:pt x="2187" y="0"/>
                      <a:pt x="1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6"/>
              <p:cNvSpPr/>
              <p:nvPr/>
            </p:nvSpPr>
            <p:spPr>
              <a:xfrm rot="5400000">
                <a:off x="10028405" y="672347"/>
                <a:ext cx="927824" cy="981619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55545" extrusionOk="0">
                    <a:moveTo>
                      <a:pt x="2403" y="0"/>
                    </a:moveTo>
                    <a:cubicBezTo>
                      <a:pt x="2244" y="0"/>
                      <a:pt x="2078" y="25"/>
                      <a:pt x="1903" y="78"/>
                    </a:cubicBezTo>
                    <a:cubicBezTo>
                      <a:pt x="1599" y="78"/>
                      <a:pt x="1359" y="73"/>
                      <a:pt x="1146" y="73"/>
                    </a:cubicBezTo>
                    <a:cubicBezTo>
                      <a:pt x="994" y="73"/>
                      <a:pt x="856" y="76"/>
                      <a:pt x="718" y="84"/>
                    </a:cubicBezTo>
                    <a:cubicBezTo>
                      <a:pt x="708" y="84"/>
                      <a:pt x="698" y="84"/>
                      <a:pt x="687" y="84"/>
                    </a:cubicBezTo>
                    <a:cubicBezTo>
                      <a:pt x="588" y="84"/>
                      <a:pt x="475" y="63"/>
                      <a:pt x="373" y="63"/>
                    </a:cubicBezTo>
                    <a:cubicBezTo>
                      <a:pt x="253" y="63"/>
                      <a:pt x="148" y="92"/>
                      <a:pt x="97" y="219"/>
                    </a:cubicBezTo>
                    <a:cubicBezTo>
                      <a:pt x="0" y="458"/>
                      <a:pt x="284" y="611"/>
                      <a:pt x="429" y="775"/>
                    </a:cubicBezTo>
                    <a:cubicBezTo>
                      <a:pt x="2526" y="3148"/>
                      <a:pt x="4630" y="5518"/>
                      <a:pt x="6739" y="7882"/>
                    </a:cubicBezTo>
                    <a:cubicBezTo>
                      <a:pt x="16452" y="18769"/>
                      <a:pt x="26040" y="29765"/>
                      <a:pt x="35846" y="40571"/>
                    </a:cubicBezTo>
                    <a:cubicBezTo>
                      <a:pt x="40122" y="45281"/>
                      <a:pt x="44303" y="50081"/>
                      <a:pt x="48531" y="54834"/>
                    </a:cubicBezTo>
                    <a:cubicBezTo>
                      <a:pt x="48793" y="55130"/>
                      <a:pt x="48986" y="55539"/>
                      <a:pt x="49477" y="55541"/>
                    </a:cubicBezTo>
                    <a:cubicBezTo>
                      <a:pt x="50320" y="55543"/>
                      <a:pt x="51165" y="55544"/>
                      <a:pt x="52009" y="55544"/>
                    </a:cubicBezTo>
                    <a:cubicBezTo>
                      <a:pt x="52501" y="55544"/>
                      <a:pt x="52449" y="55326"/>
                      <a:pt x="52205" y="55043"/>
                    </a:cubicBezTo>
                    <a:cubicBezTo>
                      <a:pt x="52105" y="54925"/>
                      <a:pt x="51999" y="54815"/>
                      <a:pt x="51897" y="54701"/>
                    </a:cubicBezTo>
                    <a:cubicBezTo>
                      <a:pt x="46319" y="48483"/>
                      <a:pt x="40875" y="42147"/>
                      <a:pt x="35209" y="36008"/>
                    </a:cubicBezTo>
                    <a:cubicBezTo>
                      <a:pt x="32229" y="32782"/>
                      <a:pt x="29367" y="29445"/>
                      <a:pt x="26451" y="26160"/>
                    </a:cubicBezTo>
                    <a:cubicBezTo>
                      <a:pt x="19071" y="17881"/>
                      <a:pt x="11713" y="9584"/>
                      <a:pt x="4373" y="1271"/>
                    </a:cubicBezTo>
                    <a:cubicBezTo>
                      <a:pt x="3756" y="571"/>
                      <a:pt x="3166" y="0"/>
                      <a:pt x="2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6"/>
              <p:cNvSpPr/>
              <p:nvPr/>
            </p:nvSpPr>
            <p:spPr>
              <a:xfrm rot="5400000">
                <a:off x="10026858" y="883405"/>
                <a:ext cx="930121" cy="980470"/>
              </a:xfrm>
              <a:custGeom>
                <a:avLst/>
                <a:gdLst/>
                <a:ahLst/>
                <a:cxnLst/>
                <a:rect l="l" t="t" r="r" b="b"/>
                <a:pathLst>
                  <a:path w="52631" h="55480" extrusionOk="0">
                    <a:moveTo>
                      <a:pt x="1701" y="1"/>
                    </a:moveTo>
                    <a:cubicBezTo>
                      <a:pt x="1401" y="1"/>
                      <a:pt x="1053" y="10"/>
                      <a:pt x="640" y="21"/>
                    </a:cubicBezTo>
                    <a:cubicBezTo>
                      <a:pt x="632" y="20"/>
                      <a:pt x="625" y="20"/>
                      <a:pt x="617" y="20"/>
                    </a:cubicBezTo>
                    <a:cubicBezTo>
                      <a:pt x="599" y="20"/>
                      <a:pt x="580" y="22"/>
                      <a:pt x="562" y="23"/>
                    </a:cubicBezTo>
                    <a:cubicBezTo>
                      <a:pt x="538" y="27"/>
                      <a:pt x="513" y="29"/>
                      <a:pt x="487" y="29"/>
                    </a:cubicBezTo>
                    <a:cubicBezTo>
                      <a:pt x="428" y="29"/>
                      <a:pt x="366" y="21"/>
                      <a:pt x="308" y="21"/>
                    </a:cubicBezTo>
                    <a:cubicBezTo>
                      <a:pt x="213" y="21"/>
                      <a:pt x="127" y="42"/>
                      <a:pt x="82" y="150"/>
                    </a:cubicBezTo>
                    <a:cubicBezTo>
                      <a:pt x="1" y="347"/>
                      <a:pt x="213" y="457"/>
                      <a:pt x="319" y="592"/>
                    </a:cubicBezTo>
                    <a:cubicBezTo>
                      <a:pt x="414" y="712"/>
                      <a:pt x="520" y="824"/>
                      <a:pt x="622" y="938"/>
                    </a:cubicBezTo>
                    <a:cubicBezTo>
                      <a:pt x="8477" y="9682"/>
                      <a:pt x="16202" y="18540"/>
                      <a:pt x="24086" y="27261"/>
                    </a:cubicBezTo>
                    <a:cubicBezTo>
                      <a:pt x="32380" y="36440"/>
                      <a:pt x="40528" y="45749"/>
                      <a:pt x="48744" y="54999"/>
                    </a:cubicBezTo>
                    <a:cubicBezTo>
                      <a:pt x="48927" y="55206"/>
                      <a:pt x="49089" y="55470"/>
                      <a:pt x="49408" y="55474"/>
                    </a:cubicBezTo>
                    <a:cubicBezTo>
                      <a:pt x="49867" y="55478"/>
                      <a:pt x="50327" y="55480"/>
                      <a:pt x="50804" y="55480"/>
                    </a:cubicBezTo>
                    <a:cubicBezTo>
                      <a:pt x="51376" y="55480"/>
                      <a:pt x="51975" y="55478"/>
                      <a:pt x="52631" y="55478"/>
                    </a:cubicBezTo>
                    <a:cubicBezTo>
                      <a:pt x="52194" y="54970"/>
                      <a:pt x="51891" y="54606"/>
                      <a:pt x="51575" y="54250"/>
                    </a:cubicBezTo>
                    <a:cubicBezTo>
                      <a:pt x="42041" y="43611"/>
                      <a:pt x="32660" y="32837"/>
                      <a:pt x="23069" y="22249"/>
                    </a:cubicBezTo>
                    <a:cubicBezTo>
                      <a:pt x="16976" y="15526"/>
                      <a:pt x="11005" y="8692"/>
                      <a:pt x="4980" y="1908"/>
                    </a:cubicBezTo>
                    <a:cubicBezTo>
                      <a:pt x="3518" y="261"/>
                      <a:pt x="3284" y="1"/>
                      <a:pt x="1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6"/>
              <p:cNvSpPr/>
              <p:nvPr/>
            </p:nvSpPr>
            <p:spPr>
              <a:xfrm rot="5400000">
                <a:off x="10025674" y="3254590"/>
                <a:ext cx="930369" cy="981743"/>
              </a:xfrm>
              <a:custGeom>
                <a:avLst/>
                <a:gdLst/>
                <a:ahLst/>
                <a:cxnLst/>
                <a:rect l="l" t="t" r="r" b="b"/>
                <a:pathLst>
                  <a:path w="52645" h="55552" extrusionOk="0">
                    <a:moveTo>
                      <a:pt x="3149" y="1"/>
                    </a:moveTo>
                    <a:cubicBezTo>
                      <a:pt x="3147" y="1"/>
                      <a:pt x="3144" y="1"/>
                      <a:pt x="3141" y="1"/>
                    </a:cubicBezTo>
                    <a:cubicBezTo>
                      <a:pt x="2701" y="5"/>
                      <a:pt x="2260" y="6"/>
                      <a:pt x="1797" y="6"/>
                    </a:cubicBezTo>
                    <a:cubicBezTo>
                      <a:pt x="1242" y="6"/>
                      <a:pt x="656" y="5"/>
                      <a:pt x="1" y="5"/>
                    </a:cubicBezTo>
                    <a:cubicBezTo>
                      <a:pt x="1396" y="1585"/>
                      <a:pt x="2635" y="3006"/>
                      <a:pt x="3892" y="4409"/>
                    </a:cubicBezTo>
                    <a:cubicBezTo>
                      <a:pt x="12931" y="14494"/>
                      <a:pt x="21818" y="24715"/>
                      <a:pt x="30922" y="34744"/>
                    </a:cubicBezTo>
                    <a:cubicBezTo>
                      <a:pt x="36545" y="40962"/>
                      <a:pt x="42103" y="47238"/>
                      <a:pt x="47596" y="53570"/>
                    </a:cubicBezTo>
                    <a:cubicBezTo>
                      <a:pt x="48615" y="54746"/>
                      <a:pt x="49630" y="55552"/>
                      <a:pt x="51053" y="55552"/>
                    </a:cubicBezTo>
                    <a:cubicBezTo>
                      <a:pt x="51312" y="55552"/>
                      <a:pt x="51584" y="55525"/>
                      <a:pt x="51872" y="55469"/>
                    </a:cubicBezTo>
                    <a:cubicBezTo>
                      <a:pt x="51902" y="55464"/>
                      <a:pt x="51934" y="55462"/>
                      <a:pt x="51967" y="55462"/>
                    </a:cubicBezTo>
                    <a:cubicBezTo>
                      <a:pt x="52068" y="55462"/>
                      <a:pt x="52178" y="55482"/>
                      <a:pt x="52278" y="55482"/>
                    </a:cubicBezTo>
                    <a:cubicBezTo>
                      <a:pt x="52400" y="55482"/>
                      <a:pt x="52506" y="55451"/>
                      <a:pt x="52559" y="55315"/>
                    </a:cubicBezTo>
                    <a:cubicBezTo>
                      <a:pt x="52644" y="55093"/>
                      <a:pt x="52359" y="54925"/>
                      <a:pt x="52210" y="54761"/>
                    </a:cubicBezTo>
                    <a:cubicBezTo>
                      <a:pt x="44801" y="46509"/>
                      <a:pt x="37539" y="38129"/>
                      <a:pt x="30070" y="29927"/>
                    </a:cubicBezTo>
                    <a:cubicBezTo>
                      <a:pt x="25253" y="24636"/>
                      <a:pt x="20556" y="19236"/>
                      <a:pt x="15803" y="13884"/>
                    </a:cubicBezTo>
                    <a:cubicBezTo>
                      <a:pt x="11833" y="9411"/>
                      <a:pt x="7863" y="4939"/>
                      <a:pt x="3890" y="468"/>
                    </a:cubicBezTo>
                    <a:cubicBezTo>
                      <a:pt x="3691" y="244"/>
                      <a:pt x="3507" y="1"/>
                      <a:pt x="3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6"/>
              <p:cNvSpPr/>
              <p:nvPr/>
            </p:nvSpPr>
            <p:spPr>
              <a:xfrm rot="5400000">
                <a:off x="10029898" y="3883001"/>
                <a:ext cx="924448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310" h="55531" extrusionOk="0">
                    <a:moveTo>
                      <a:pt x="1416" y="1"/>
                    </a:moveTo>
                    <a:cubicBezTo>
                      <a:pt x="1162" y="1"/>
                      <a:pt x="897" y="21"/>
                      <a:pt x="620" y="62"/>
                    </a:cubicBezTo>
                    <a:cubicBezTo>
                      <a:pt x="599" y="65"/>
                      <a:pt x="578" y="66"/>
                      <a:pt x="556" y="66"/>
                    </a:cubicBezTo>
                    <a:cubicBezTo>
                      <a:pt x="479" y="66"/>
                      <a:pt x="395" y="52"/>
                      <a:pt x="317" y="52"/>
                    </a:cubicBezTo>
                    <a:cubicBezTo>
                      <a:pt x="211" y="52"/>
                      <a:pt x="118" y="78"/>
                      <a:pt x="74" y="203"/>
                    </a:cubicBezTo>
                    <a:cubicBezTo>
                      <a:pt x="0" y="417"/>
                      <a:pt x="244" y="550"/>
                      <a:pt x="375" y="697"/>
                    </a:cubicBezTo>
                    <a:cubicBezTo>
                      <a:pt x="3258" y="3945"/>
                      <a:pt x="6141" y="7195"/>
                      <a:pt x="9025" y="10443"/>
                    </a:cubicBezTo>
                    <a:cubicBezTo>
                      <a:pt x="15490" y="17720"/>
                      <a:pt x="21955" y="25000"/>
                      <a:pt x="28416" y="32281"/>
                    </a:cubicBezTo>
                    <a:cubicBezTo>
                      <a:pt x="35167" y="39889"/>
                      <a:pt x="41916" y="47496"/>
                      <a:pt x="48662" y="55104"/>
                    </a:cubicBezTo>
                    <a:cubicBezTo>
                      <a:pt x="48873" y="55341"/>
                      <a:pt x="49081" y="55530"/>
                      <a:pt x="49424" y="55530"/>
                    </a:cubicBezTo>
                    <a:cubicBezTo>
                      <a:pt x="49427" y="55530"/>
                      <a:pt x="49431" y="55530"/>
                      <a:pt x="49434" y="55530"/>
                    </a:cubicBezTo>
                    <a:cubicBezTo>
                      <a:pt x="49864" y="55526"/>
                      <a:pt x="50294" y="55525"/>
                      <a:pt x="50727" y="55525"/>
                    </a:cubicBezTo>
                    <a:cubicBezTo>
                      <a:pt x="51247" y="55525"/>
                      <a:pt x="51772" y="55526"/>
                      <a:pt x="52310" y="55526"/>
                    </a:cubicBezTo>
                    <a:cubicBezTo>
                      <a:pt x="52294" y="55175"/>
                      <a:pt x="52103" y="55061"/>
                      <a:pt x="51974" y="54915"/>
                    </a:cubicBezTo>
                    <a:cubicBezTo>
                      <a:pt x="50114" y="52807"/>
                      <a:pt x="48251" y="50702"/>
                      <a:pt x="46385" y="48600"/>
                    </a:cubicBezTo>
                    <a:cubicBezTo>
                      <a:pt x="40345" y="41799"/>
                      <a:pt x="34306" y="34996"/>
                      <a:pt x="28267" y="28194"/>
                    </a:cubicBezTo>
                    <a:cubicBezTo>
                      <a:pt x="20482" y="19422"/>
                      <a:pt x="12657" y="10684"/>
                      <a:pt x="4956" y="1839"/>
                    </a:cubicBezTo>
                    <a:cubicBezTo>
                      <a:pt x="3890" y="615"/>
                      <a:pt x="2812" y="1"/>
                      <a:pt x="1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6"/>
              <p:cNvSpPr/>
              <p:nvPr/>
            </p:nvSpPr>
            <p:spPr>
              <a:xfrm rot="5400000">
                <a:off x="10026982" y="1507204"/>
                <a:ext cx="928107" cy="981142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55518" extrusionOk="0">
                    <a:moveTo>
                      <a:pt x="2215" y="1"/>
                    </a:moveTo>
                    <a:cubicBezTo>
                      <a:pt x="1536" y="1"/>
                      <a:pt x="821" y="2"/>
                      <a:pt x="1" y="2"/>
                    </a:cubicBezTo>
                    <a:cubicBezTo>
                      <a:pt x="2145" y="2418"/>
                      <a:pt x="4123" y="4654"/>
                      <a:pt x="6109" y="6887"/>
                    </a:cubicBezTo>
                    <a:cubicBezTo>
                      <a:pt x="12558" y="14149"/>
                      <a:pt x="19008" y="21412"/>
                      <a:pt x="25456" y="28676"/>
                    </a:cubicBezTo>
                    <a:cubicBezTo>
                      <a:pt x="32851" y="37011"/>
                      <a:pt x="40287" y="45311"/>
                      <a:pt x="47601" y="53720"/>
                    </a:cubicBezTo>
                    <a:cubicBezTo>
                      <a:pt x="48639" y="54911"/>
                      <a:pt x="49681" y="55518"/>
                      <a:pt x="51044" y="55518"/>
                    </a:cubicBezTo>
                    <a:cubicBezTo>
                      <a:pt x="51286" y="55518"/>
                      <a:pt x="51538" y="55499"/>
                      <a:pt x="51803" y="55460"/>
                    </a:cubicBezTo>
                    <a:cubicBezTo>
                      <a:pt x="51825" y="55457"/>
                      <a:pt x="51849" y="55456"/>
                      <a:pt x="51874" y="55456"/>
                    </a:cubicBezTo>
                    <a:cubicBezTo>
                      <a:pt x="51966" y="55456"/>
                      <a:pt x="52069" y="55474"/>
                      <a:pt x="52162" y="55474"/>
                    </a:cubicBezTo>
                    <a:cubicBezTo>
                      <a:pt x="52275" y="55474"/>
                      <a:pt x="52374" y="55447"/>
                      <a:pt x="52422" y="55323"/>
                    </a:cubicBezTo>
                    <a:cubicBezTo>
                      <a:pt x="52517" y="55090"/>
                      <a:pt x="52239" y="54932"/>
                      <a:pt x="52092" y="54766"/>
                    </a:cubicBezTo>
                    <a:cubicBezTo>
                      <a:pt x="48039" y="50196"/>
                      <a:pt x="43986" y="45626"/>
                      <a:pt x="39932" y="41056"/>
                    </a:cubicBezTo>
                    <a:cubicBezTo>
                      <a:pt x="34248" y="34651"/>
                      <a:pt x="28565" y="28247"/>
                      <a:pt x="22881" y="21844"/>
                    </a:cubicBezTo>
                    <a:cubicBezTo>
                      <a:pt x="16534" y="14694"/>
                      <a:pt x="10187" y="7545"/>
                      <a:pt x="3841" y="397"/>
                    </a:cubicBezTo>
                    <a:cubicBezTo>
                      <a:pt x="3669" y="204"/>
                      <a:pt x="3505" y="2"/>
                      <a:pt x="3216" y="2"/>
                    </a:cubicBezTo>
                    <a:cubicBezTo>
                      <a:pt x="2885" y="1"/>
                      <a:pt x="2554" y="1"/>
                      <a:pt x="22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6"/>
              <p:cNvSpPr/>
              <p:nvPr/>
            </p:nvSpPr>
            <p:spPr>
              <a:xfrm rot="5400000">
                <a:off x="10026973" y="253589"/>
                <a:ext cx="927930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507" h="55531" extrusionOk="0">
                    <a:moveTo>
                      <a:pt x="0" y="1"/>
                    </a:moveTo>
                    <a:cubicBezTo>
                      <a:pt x="259" y="311"/>
                      <a:pt x="369" y="450"/>
                      <a:pt x="485" y="583"/>
                    </a:cubicBezTo>
                    <a:cubicBezTo>
                      <a:pt x="7237" y="8187"/>
                      <a:pt x="13988" y="15793"/>
                      <a:pt x="20737" y="23400"/>
                    </a:cubicBezTo>
                    <a:cubicBezTo>
                      <a:pt x="29672" y="33474"/>
                      <a:pt x="38637" y="43523"/>
                      <a:pt x="47504" y="53655"/>
                    </a:cubicBezTo>
                    <a:cubicBezTo>
                      <a:pt x="48540" y="54837"/>
                      <a:pt x="49573" y="55531"/>
                      <a:pt x="50965" y="55531"/>
                    </a:cubicBezTo>
                    <a:cubicBezTo>
                      <a:pt x="51213" y="55531"/>
                      <a:pt x="51473" y="55509"/>
                      <a:pt x="51746" y="55463"/>
                    </a:cubicBezTo>
                    <a:cubicBezTo>
                      <a:pt x="51773" y="55459"/>
                      <a:pt x="51800" y="55458"/>
                      <a:pt x="51828" y="55458"/>
                    </a:cubicBezTo>
                    <a:cubicBezTo>
                      <a:pt x="51925" y="55458"/>
                      <a:pt x="52032" y="55476"/>
                      <a:pt x="52128" y="55476"/>
                    </a:cubicBezTo>
                    <a:cubicBezTo>
                      <a:pt x="52237" y="55476"/>
                      <a:pt x="52332" y="55452"/>
                      <a:pt x="52381" y="55346"/>
                    </a:cubicBezTo>
                    <a:cubicBezTo>
                      <a:pt x="52507" y="55072"/>
                      <a:pt x="52184" y="54909"/>
                      <a:pt x="52026" y="54730"/>
                    </a:cubicBezTo>
                    <a:cubicBezTo>
                      <a:pt x="46592" y="48589"/>
                      <a:pt x="41147" y="42452"/>
                      <a:pt x="35696" y="36325"/>
                    </a:cubicBezTo>
                    <a:cubicBezTo>
                      <a:pt x="28873" y="28681"/>
                      <a:pt x="22061" y="21030"/>
                      <a:pt x="15256" y="13371"/>
                    </a:cubicBezTo>
                    <a:cubicBezTo>
                      <a:pt x="11439" y="9075"/>
                      <a:pt x="7650" y="4752"/>
                      <a:pt x="3849" y="441"/>
                    </a:cubicBezTo>
                    <a:cubicBezTo>
                      <a:pt x="3663" y="232"/>
                      <a:pt x="3484" y="1"/>
                      <a:pt x="3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6"/>
              <p:cNvSpPr/>
              <p:nvPr/>
            </p:nvSpPr>
            <p:spPr>
              <a:xfrm rot="5400000">
                <a:off x="10029014" y="2631586"/>
                <a:ext cx="925668" cy="979693"/>
              </a:xfrm>
              <a:custGeom>
                <a:avLst/>
                <a:gdLst/>
                <a:ahLst/>
                <a:cxnLst/>
                <a:rect l="l" t="t" r="r" b="b"/>
                <a:pathLst>
                  <a:path w="52379" h="55436" extrusionOk="0">
                    <a:moveTo>
                      <a:pt x="2891" y="1"/>
                    </a:moveTo>
                    <a:cubicBezTo>
                      <a:pt x="2889" y="1"/>
                      <a:pt x="2888" y="1"/>
                      <a:pt x="2887" y="1"/>
                    </a:cubicBezTo>
                    <a:cubicBezTo>
                      <a:pt x="2572" y="1"/>
                      <a:pt x="2257" y="2"/>
                      <a:pt x="1940" y="2"/>
                    </a:cubicBezTo>
                    <a:cubicBezTo>
                      <a:pt x="1306" y="2"/>
                      <a:pt x="665" y="1"/>
                      <a:pt x="0" y="1"/>
                    </a:cubicBezTo>
                    <a:cubicBezTo>
                      <a:pt x="23" y="400"/>
                      <a:pt x="245" y="557"/>
                      <a:pt x="409" y="742"/>
                    </a:cubicBezTo>
                    <a:cubicBezTo>
                      <a:pt x="5664" y="6668"/>
                      <a:pt x="10923" y="12597"/>
                      <a:pt x="16182" y="18522"/>
                    </a:cubicBezTo>
                    <a:cubicBezTo>
                      <a:pt x="21949" y="25022"/>
                      <a:pt x="27717" y="31520"/>
                      <a:pt x="33487" y="38017"/>
                    </a:cubicBezTo>
                    <a:cubicBezTo>
                      <a:pt x="38513" y="43674"/>
                      <a:pt x="43536" y="49328"/>
                      <a:pt x="48562" y="54985"/>
                    </a:cubicBezTo>
                    <a:cubicBezTo>
                      <a:pt x="48714" y="55155"/>
                      <a:pt x="48842" y="55415"/>
                      <a:pt x="49075" y="55421"/>
                    </a:cubicBezTo>
                    <a:cubicBezTo>
                      <a:pt x="49547" y="55432"/>
                      <a:pt x="50020" y="55435"/>
                      <a:pt x="50505" y="55435"/>
                    </a:cubicBezTo>
                    <a:cubicBezTo>
                      <a:pt x="51102" y="55435"/>
                      <a:pt x="51719" y="55431"/>
                      <a:pt x="52379" y="55431"/>
                    </a:cubicBezTo>
                    <a:cubicBezTo>
                      <a:pt x="52093" y="55077"/>
                      <a:pt x="51927" y="54852"/>
                      <a:pt x="51744" y="54645"/>
                    </a:cubicBezTo>
                    <a:cubicBezTo>
                      <a:pt x="44604" y="46596"/>
                      <a:pt x="37461" y="38548"/>
                      <a:pt x="30319" y="30501"/>
                    </a:cubicBezTo>
                    <a:cubicBezTo>
                      <a:pt x="24770" y="24252"/>
                      <a:pt x="19222" y="18001"/>
                      <a:pt x="13673" y="11750"/>
                    </a:cubicBezTo>
                    <a:cubicBezTo>
                      <a:pt x="10421" y="8075"/>
                      <a:pt x="7162" y="4407"/>
                      <a:pt x="3896" y="744"/>
                    </a:cubicBezTo>
                    <a:cubicBezTo>
                      <a:pt x="3621" y="436"/>
                      <a:pt x="3409" y="1"/>
                      <a:pt x="2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6"/>
              <p:cNvSpPr/>
              <p:nvPr/>
            </p:nvSpPr>
            <p:spPr>
              <a:xfrm rot="5400000">
                <a:off x="10027283" y="4105926"/>
                <a:ext cx="927488" cy="981336"/>
              </a:xfrm>
              <a:custGeom>
                <a:avLst/>
                <a:gdLst/>
                <a:ahLst/>
                <a:cxnLst/>
                <a:rect l="l" t="t" r="r" b="b"/>
                <a:pathLst>
                  <a:path w="52482" h="55529" extrusionOk="0">
                    <a:moveTo>
                      <a:pt x="3110" y="1"/>
                    </a:moveTo>
                    <a:cubicBezTo>
                      <a:pt x="3108" y="1"/>
                      <a:pt x="3107" y="1"/>
                      <a:pt x="3105" y="1"/>
                    </a:cubicBezTo>
                    <a:cubicBezTo>
                      <a:pt x="2621" y="3"/>
                      <a:pt x="2137" y="3"/>
                      <a:pt x="1627" y="3"/>
                    </a:cubicBezTo>
                    <a:cubicBezTo>
                      <a:pt x="1118" y="3"/>
                      <a:pt x="584" y="3"/>
                      <a:pt x="0" y="3"/>
                    </a:cubicBezTo>
                    <a:cubicBezTo>
                      <a:pt x="299" y="379"/>
                      <a:pt x="460" y="603"/>
                      <a:pt x="643" y="807"/>
                    </a:cubicBezTo>
                    <a:cubicBezTo>
                      <a:pt x="2054" y="2392"/>
                      <a:pt x="3464" y="3976"/>
                      <a:pt x="4873" y="5563"/>
                    </a:cubicBezTo>
                    <a:cubicBezTo>
                      <a:pt x="11715" y="13263"/>
                      <a:pt x="18556" y="20965"/>
                      <a:pt x="25394" y="28669"/>
                    </a:cubicBezTo>
                    <a:cubicBezTo>
                      <a:pt x="32791" y="37004"/>
                      <a:pt x="40225" y="45307"/>
                      <a:pt x="47541" y="53713"/>
                    </a:cubicBezTo>
                    <a:cubicBezTo>
                      <a:pt x="48570" y="54896"/>
                      <a:pt x="49604" y="55529"/>
                      <a:pt x="50969" y="55529"/>
                    </a:cubicBezTo>
                    <a:cubicBezTo>
                      <a:pt x="51214" y="55529"/>
                      <a:pt x="51469" y="55508"/>
                      <a:pt x="51737" y="55467"/>
                    </a:cubicBezTo>
                    <a:cubicBezTo>
                      <a:pt x="51762" y="55463"/>
                      <a:pt x="51788" y="55462"/>
                      <a:pt x="51816" y="55462"/>
                    </a:cubicBezTo>
                    <a:cubicBezTo>
                      <a:pt x="51911" y="55462"/>
                      <a:pt x="52015" y="55481"/>
                      <a:pt x="52110" y="55481"/>
                    </a:cubicBezTo>
                    <a:cubicBezTo>
                      <a:pt x="52219" y="55481"/>
                      <a:pt x="52315" y="55455"/>
                      <a:pt x="52368" y="55344"/>
                    </a:cubicBezTo>
                    <a:cubicBezTo>
                      <a:pt x="52481" y="55105"/>
                      <a:pt x="52200" y="54948"/>
                      <a:pt x="52055" y="54786"/>
                    </a:cubicBezTo>
                    <a:cubicBezTo>
                      <a:pt x="47595" y="49755"/>
                      <a:pt x="43133" y="44728"/>
                      <a:pt x="38669" y="39700"/>
                    </a:cubicBezTo>
                    <a:cubicBezTo>
                      <a:pt x="32980" y="33301"/>
                      <a:pt x="27293" y="26899"/>
                      <a:pt x="21609" y="20496"/>
                    </a:cubicBezTo>
                    <a:cubicBezTo>
                      <a:pt x="15671" y="13805"/>
                      <a:pt x="9735" y="7110"/>
                      <a:pt x="3800" y="418"/>
                    </a:cubicBezTo>
                    <a:cubicBezTo>
                      <a:pt x="3612" y="204"/>
                      <a:pt x="342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6"/>
              <p:cNvSpPr/>
              <p:nvPr/>
            </p:nvSpPr>
            <p:spPr>
              <a:xfrm rot="5400000">
                <a:off x="10028272" y="33199"/>
                <a:ext cx="926605" cy="979746"/>
              </a:xfrm>
              <a:custGeom>
                <a:avLst/>
                <a:gdLst/>
                <a:ahLst/>
                <a:cxnLst/>
                <a:rect l="l" t="t" r="r" b="b"/>
                <a:pathLst>
                  <a:path w="52432" h="55439" extrusionOk="0">
                    <a:moveTo>
                      <a:pt x="1811" y="0"/>
                    </a:moveTo>
                    <a:cubicBezTo>
                      <a:pt x="1214" y="0"/>
                      <a:pt x="612" y="10"/>
                      <a:pt x="1" y="10"/>
                    </a:cubicBezTo>
                    <a:cubicBezTo>
                      <a:pt x="101" y="421"/>
                      <a:pt x="329" y="600"/>
                      <a:pt x="512" y="807"/>
                    </a:cubicBezTo>
                    <a:cubicBezTo>
                      <a:pt x="6447" y="7498"/>
                      <a:pt x="12383" y="14189"/>
                      <a:pt x="18323" y="20878"/>
                    </a:cubicBezTo>
                    <a:cubicBezTo>
                      <a:pt x="23706" y="26934"/>
                      <a:pt x="29086" y="32990"/>
                      <a:pt x="34467" y="39047"/>
                    </a:cubicBezTo>
                    <a:cubicBezTo>
                      <a:pt x="39164" y="44343"/>
                      <a:pt x="43865" y="49639"/>
                      <a:pt x="48564" y="54932"/>
                    </a:cubicBezTo>
                    <a:cubicBezTo>
                      <a:pt x="48748" y="55139"/>
                      <a:pt x="48894" y="55426"/>
                      <a:pt x="49213" y="55430"/>
                    </a:cubicBezTo>
                    <a:cubicBezTo>
                      <a:pt x="49662" y="55437"/>
                      <a:pt x="50112" y="55439"/>
                      <a:pt x="50577" y="55439"/>
                    </a:cubicBezTo>
                    <a:cubicBezTo>
                      <a:pt x="51160" y="55439"/>
                      <a:pt x="51767" y="55436"/>
                      <a:pt x="52432" y="55436"/>
                    </a:cubicBezTo>
                    <a:cubicBezTo>
                      <a:pt x="52131" y="55065"/>
                      <a:pt x="51953" y="54828"/>
                      <a:pt x="51758" y="54608"/>
                    </a:cubicBezTo>
                    <a:cubicBezTo>
                      <a:pt x="44461" y="46391"/>
                      <a:pt x="37166" y="38171"/>
                      <a:pt x="29870" y="29952"/>
                    </a:cubicBezTo>
                    <a:cubicBezTo>
                      <a:pt x="24528" y="23929"/>
                      <a:pt x="19186" y="17906"/>
                      <a:pt x="13842" y="11884"/>
                    </a:cubicBezTo>
                    <a:cubicBezTo>
                      <a:pt x="10538" y="8154"/>
                      <a:pt x="7228" y="4427"/>
                      <a:pt x="3913" y="707"/>
                    </a:cubicBezTo>
                    <a:cubicBezTo>
                      <a:pt x="3681" y="444"/>
                      <a:pt x="3496" y="39"/>
                      <a:pt x="3119" y="23"/>
                    </a:cubicBezTo>
                    <a:cubicBezTo>
                      <a:pt x="2684" y="5"/>
                      <a:pt x="2249" y="0"/>
                      <a:pt x="1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6"/>
              <p:cNvSpPr/>
              <p:nvPr/>
            </p:nvSpPr>
            <p:spPr>
              <a:xfrm rot="5400000">
                <a:off x="10027989" y="2835283"/>
                <a:ext cx="927364" cy="980046"/>
              </a:xfrm>
              <a:custGeom>
                <a:avLst/>
                <a:gdLst/>
                <a:ahLst/>
                <a:cxnLst/>
                <a:rect l="l" t="t" r="r" b="b"/>
                <a:pathLst>
                  <a:path w="52475" h="55456" extrusionOk="0">
                    <a:moveTo>
                      <a:pt x="3137" y="1"/>
                    </a:moveTo>
                    <a:cubicBezTo>
                      <a:pt x="3135" y="1"/>
                      <a:pt x="3134" y="1"/>
                      <a:pt x="3133" y="1"/>
                    </a:cubicBezTo>
                    <a:cubicBezTo>
                      <a:pt x="2718" y="3"/>
                      <a:pt x="2303" y="4"/>
                      <a:pt x="1870" y="4"/>
                    </a:cubicBezTo>
                    <a:cubicBezTo>
                      <a:pt x="1293" y="4"/>
                      <a:pt x="684" y="3"/>
                      <a:pt x="1" y="3"/>
                    </a:cubicBezTo>
                    <a:cubicBezTo>
                      <a:pt x="477" y="560"/>
                      <a:pt x="802" y="950"/>
                      <a:pt x="1135" y="1327"/>
                    </a:cubicBezTo>
                    <a:cubicBezTo>
                      <a:pt x="2888" y="3291"/>
                      <a:pt x="4638" y="5258"/>
                      <a:pt x="6387" y="7226"/>
                    </a:cubicBezTo>
                    <a:cubicBezTo>
                      <a:pt x="11779" y="13309"/>
                      <a:pt x="17171" y="19388"/>
                      <a:pt x="22565" y="25469"/>
                    </a:cubicBezTo>
                    <a:cubicBezTo>
                      <a:pt x="27907" y="31492"/>
                      <a:pt x="33251" y="37514"/>
                      <a:pt x="38593" y="43535"/>
                    </a:cubicBezTo>
                    <a:cubicBezTo>
                      <a:pt x="41916" y="47285"/>
                      <a:pt x="45241" y="51031"/>
                      <a:pt x="48574" y="54771"/>
                    </a:cubicBezTo>
                    <a:cubicBezTo>
                      <a:pt x="48805" y="55031"/>
                      <a:pt x="48989" y="55425"/>
                      <a:pt x="49379" y="55438"/>
                    </a:cubicBezTo>
                    <a:cubicBezTo>
                      <a:pt x="49797" y="55452"/>
                      <a:pt x="50216" y="55456"/>
                      <a:pt x="50640" y="55456"/>
                    </a:cubicBezTo>
                    <a:cubicBezTo>
                      <a:pt x="51238" y="55456"/>
                      <a:pt x="51845" y="55448"/>
                      <a:pt x="52474" y="55448"/>
                    </a:cubicBezTo>
                    <a:cubicBezTo>
                      <a:pt x="52368" y="55062"/>
                      <a:pt x="52156" y="54875"/>
                      <a:pt x="51974" y="54670"/>
                    </a:cubicBezTo>
                    <a:cubicBezTo>
                      <a:pt x="46053" y="47999"/>
                      <a:pt x="40134" y="41327"/>
                      <a:pt x="34212" y="34656"/>
                    </a:cubicBezTo>
                    <a:cubicBezTo>
                      <a:pt x="28683" y="28424"/>
                      <a:pt x="23152" y="22192"/>
                      <a:pt x="17619" y="15963"/>
                    </a:cubicBezTo>
                    <a:cubicBezTo>
                      <a:pt x="13054" y="10822"/>
                      <a:pt x="8488" y="5682"/>
                      <a:pt x="3920" y="543"/>
                    </a:cubicBezTo>
                    <a:cubicBezTo>
                      <a:pt x="3705" y="301"/>
                      <a:pt x="3530" y="1"/>
                      <a:pt x="3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6"/>
              <p:cNvSpPr/>
              <p:nvPr/>
            </p:nvSpPr>
            <p:spPr>
              <a:xfrm rot="5400000">
                <a:off x="10029863" y="1301333"/>
                <a:ext cx="924731" cy="981195"/>
              </a:xfrm>
              <a:custGeom>
                <a:avLst/>
                <a:gdLst/>
                <a:ahLst/>
                <a:cxnLst/>
                <a:rect l="l" t="t" r="r" b="b"/>
                <a:pathLst>
                  <a:path w="52326" h="55521" extrusionOk="0">
                    <a:moveTo>
                      <a:pt x="1452" y="1"/>
                    </a:moveTo>
                    <a:cubicBezTo>
                      <a:pt x="1202" y="1"/>
                      <a:pt x="941" y="21"/>
                      <a:pt x="668" y="61"/>
                    </a:cubicBezTo>
                    <a:cubicBezTo>
                      <a:pt x="646" y="64"/>
                      <a:pt x="623" y="66"/>
                      <a:pt x="599" y="66"/>
                    </a:cubicBezTo>
                    <a:cubicBezTo>
                      <a:pt x="518" y="66"/>
                      <a:pt x="429" y="50"/>
                      <a:pt x="348" y="50"/>
                    </a:cubicBezTo>
                    <a:cubicBezTo>
                      <a:pt x="248" y="50"/>
                      <a:pt x="159" y="74"/>
                      <a:pt x="108" y="179"/>
                    </a:cubicBezTo>
                    <a:cubicBezTo>
                      <a:pt x="0" y="399"/>
                      <a:pt x="245" y="536"/>
                      <a:pt x="373" y="680"/>
                    </a:cubicBezTo>
                    <a:cubicBezTo>
                      <a:pt x="7583" y="8799"/>
                      <a:pt x="14793" y="16916"/>
                      <a:pt x="22005" y="25035"/>
                    </a:cubicBezTo>
                    <a:cubicBezTo>
                      <a:pt x="27534" y="31265"/>
                      <a:pt x="33063" y="37493"/>
                      <a:pt x="38592" y="43722"/>
                    </a:cubicBezTo>
                    <a:cubicBezTo>
                      <a:pt x="41879" y="47432"/>
                      <a:pt x="45169" y="51139"/>
                      <a:pt x="48465" y="54839"/>
                    </a:cubicBezTo>
                    <a:cubicBezTo>
                      <a:pt x="48697" y="55099"/>
                      <a:pt x="48878" y="55491"/>
                      <a:pt x="49272" y="55502"/>
                    </a:cubicBezTo>
                    <a:cubicBezTo>
                      <a:pt x="49712" y="55517"/>
                      <a:pt x="50152" y="55521"/>
                      <a:pt x="50594" y="55521"/>
                    </a:cubicBezTo>
                    <a:cubicBezTo>
                      <a:pt x="51166" y="55521"/>
                      <a:pt x="51742" y="55514"/>
                      <a:pt x="52325" y="55514"/>
                    </a:cubicBezTo>
                    <a:cubicBezTo>
                      <a:pt x="52267" y="55084"/>
                      <a:pt x="52003" y="54900"/>
                      <a:pt x="51808" y="54680"/>
                    </a:cubicBezTo>
                    <a:cubicBezTo>
                      <a:pt x="44446" y="46390"/>
                      <a:pt x="37083" y="38099"/>
                      <a:pt x="29721" y="29806"/>
                    </a:cubicBezTo>
                    <a:cubicBezTo>
                      <a:pt x="21461" y="20502"/>
                      <a:pt x="13162" y="11231"/>
                      <a:pt x="4987" y="1854"/>
                    </a:cubicBezTo>
                    <a:cubicBezTo>
                      <a:pt x="3918" y="626"/>
                      <a:pt x="2850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6"/>
              <p:cNvSpPr/>
              <p:nvPr/>
            </p:nvSpPr>
            <p:spPr>
              <a:xfrm rot="5400000">
                <a:off x="10028997" y="3677589"/>
                <a:ext cx="926463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424" h="55539" extrusionOk="0">
                    <a:moveTo>
                      <a:pt x="1479" y="1"/>
                    </a:moveTo>
                    <a:cubicBezTo>
                      <a:pt x="1221" y="1"/>
                      <a:pt x="951" y="24"/>
                      <a:pt x="666" y="70"/>
                    </a:cubicBezTo>
                    <a:cubicBezTo>
                      <a:pt x="643" y="74"/>
                      <a:pt x="619" y="75"/>
                      <a:pt x="594" y="75"/>
                    </a:cubicBezTo>
                    <a:cubicBezTo>
                      <a:pt x="513" y="75"/>
                      <a:pt x="425" y="60"/>
                      <a:pt x="344" y="60"/>
                    </a:cubicBezTo>
                    <a:cubicBezTo>
                      <a:pt x="244" y="60"/>
                      <a:pt x="156" y="83"/>
                      <a:pt x="105" y="188"/>
                    </a:cubicBezTo>
                    <a:cubicBezTo>
                      <a:pt x="1" y="408"/>
                      <a:pt x="244" y="547"/>
                      <a:pt x="371" y="691"/>
                    </a:cubicBezTo>
                    <a:cubicBezTo>
                      <a:pt x="2664" y="3302"/>
                      <a:pt x="4964" y="5908"/>
                      <a:pt x="7270" y="8505"/>
                    </a:cubicBezTo>
                    <a:cubicBezTo>
                      <a:pt x="13875" y="15937"/>
                      <a:pt x="20479" y="23371"/>
                      <a:pt x="27079" y="30807"/>
                    </a:cubicBezTo>
                    <a:cubicBezTo>
                      <a:pt x="34270" y="38914"/>
                      <a:pt x="41460" y="47022"/>
                      <a:pt x="48653" y="55129"/>
                    </a:cubicBezTo>
                    <a:cubicBezTo>
                      <a:pt x="48838" y="55338"/>
                      <a:pt x="49016" y="55538"/>
                      <a:pt x="49338" y="55538"/>
                    </a:cubicBezTo>
                    <a:cubicBezTo>
                      <a:pt x="49342" y="55538"/>
                      <a:pt x="49345" y="55538"/>
                      <a:pt x="49348" y="55538"/>
                    </a:cubicBezTo>
                    <a:cubicBezTo>
                      <a:pt x="49764" y="55533"/>
                      <a:pt x="50179" y="55532"/>
                      <a:pt x="50608" y="55532"/>
                    </a:cubicBezTo>
                    <a:cubicBezTo>
                      <a:pt x="51180" y="55532"/>
                      <a:pt x="51774" y="55535"/>
                      <a:pt x="52424" y="55535"/>
                    </a:cubicBezTo>
                    <a:cubicBezTo>
                      <a:pt x="52250" y="55288"/>
                      <a:pt x="52190" y="55179"/>
                      <a:pt x="52111" y="55091"/>
                    </a:cubicBezTo>
                    <a:cubicBezTo>
                      <a:pt x="49755" y="52431"/>
                      <a:pt x="47399" y="49772"/>
                      <a:pt x="45038" y="47116"/>
                    </a:cubicBezTo>
                    <a:cubicBezTo>
                      <a:pt x="38976" y="40296"/>
                      <a:pt x="32919" y="33472"/>
                      <a:pt x="26865" y="26646"/>
                    </a:cubicBezTo>
                    <a:cubicBezTo>
                      <a:pt x="19556" y="18406"/>
                      <a:pt x="12213" y="10194"/>
                      <a:pt x="4989" y="1880"/>
                    </a:cubicBezTo>
                    <a:cubicBezTo>
                      <a:pt x="3937" y="668"/>
                      <a:pt x="2879" y="1"/>
                      <a:pt x="1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6"/>
              <p:cNvSpPr/>
              <p:nvPr/>
            </p:nvSpPr>
            <p:spPr>
              <a:xfrm rot="5400000">
                <a:off x="10027910" y="460785"/>
                <a:ext cx="926870" cy="980382"/>
              </a:xfrm>
              <a:custGeom>
                <a:avLst/>
                <a:gdLst/>
                <a:ahLst/>
                <a:cxnLst/>
                <a:rect l="l" t="t" r="r" b="b"/>
                <a:pathLst>
                  <a:path w="52447" h="55475" extrusionOk="0">
                    <a:moveTo>
                      <a:pt x="1663" y="1"/>
                    </a:moveTo>
                    <a:cubicBezTo>
                      <a:pt x="1136" y="1"/>
                      <a:pt x="588" y="1"/>
                      <a:pt x="0" y="1"/>
                    </a:cubicBezTo>
                    <a:cubicBezTo>
                      <a:pt x="193" y="262"/>
                      <a:pt x="261" y="370"/>
                      <a:pt x="344" y="465"/>
                    </a:cubicBezTo>
                    <a:cubicBezTo>
                      <a:pt x="10130" y="11490"/>
                      <a:pt x="19917" y="22517"/>
                      <a:pt x="29703" y="33543"/>
                    </a:cubicBezTo>
                    <a:cubicBezTo>
                      <a:pt x="35614" y="40183"/>
                      <a:pt x="41514" y="46836"/>
                      <a:pt x="47402" y="53498"/>
                    </a:cubicBezTo>
                    <a:cubicBezTo>
                      <a:pt x="48904" y="55198"/>
                      <a:pt x="49110" y="55474"/>
                      <a:pt x="50749" y="55474"/>
                    </a:cubicBezTo>
                    <a:cubicBezTo>
                      <a:pt x="51041" y="55474"/>
                      <a:pt x="51379" y="55466"/>
                      <a:pt x="51777" y="55454"/>
                    </a:cubicBezTo>
                    <a:cubicBezTo>
                      <a:pt x="51783" y="55454"/>
                      <a:pt x="51788" y="55454"/>
                      <a:pt x="51794" y="55454"/>
                    </a:cubicBezTo>
                    <a:cubicBezTo>
                      <a:pt x="51883" y="55454"/>
                      <a:pt x="51985" y="55473"/>
                      <a:pt x="52079" y="55473"/>
                    </a:cubicBezTo>
                    <a:cubicBezTo>
                      <a:pt x="52187" y="55473"/>
                      <a:pt x="52284" y="55448"/>
                      <a:pt x="52337" y="55339"/>
                    </a:cubicBezTo>
                    <a:cubicBezTo>
                      <a:pt x="52447" y="55115"/>
                      <a:pt x="52194" y="54986"/>
                      <a:pt x="52067" y="54841"/>
                    </a:cubicBezTo>
                    <a:cubicBezTo>
                      <a:pt x="49282" y="51682"/>
                      <a:pt x="46493" y="48526"/>
                      <a:pt x="43699" y="45377"/>
                    </a:cubicBezTo>
                    <a:cubicBezTo>
                      <a:pt x="37641" y="38558"/>
                      <a:pt x="31585" y="31736"/>
                      <a:pt x="25531" y="24914"/>
                    </a:cubicBezTo>
                    <a:cubicBezTo>
                      <a:pt x="18292" y="16753"/>
                      <a:pt x="11051" y="8589"/>
                      <a:pt x="3810" y="430"/>
                    </a:cubicBezTo>
                    <a:cubicBezTo>
                      <a:pt x="3644" y="241"/>
                      <a:pt x="3499" y="5"/>
                      <a:pt x="3204" y="3"/>
                    </a:cubicBezTo>
                    <a:cubicBezTo>
                      <a:pt x="2697" y="1"/>
                      <a:pt x="2190" y="1"/>
                      <a:pt x="1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6"/>
              <p:cNvSpPr/>
              <p:nvPr/>
            </p:nvSpPr>
            <p:spPr>
              <a:xfrm rot="5400000">
                <a:off x="10199280" y="4314122"/>
                <a:ext cx="738781" cy="828770"/>
              </a:xfrm>
              <a:custGeom>
                <a:avLst/>
                <a:gdLst/>
                <a:ahLst/>
                <a:cxnLst/>
                <a:rect l="l" t="t" r="r" b="b"/>
                <a:pathLst>
                  <a:path w="41804" h="46896" extrusionOk="0">
                    <a:moveTo>
                      <a:pt x="1499" y="1"/>
                    </a:moveTo>
                    <a:cubicBezTo>
                      <a:pt x="1239" y="1"/>
                      <a:pt x="967" y="25"/>
                      <a:pt x="681" y="74"/>
                    </a:cubicBezTo>
                    <a:cubicBezTo>
                      <a:pt x="655" y="78"/>
                      <a:pt x="627" y="80"/>
                      <a:pt x="598" y="80"/>
                    </a:cubicBezTo>
                    <a:cubicBezTo>
                      <a:pt x="516" y="80"/>
                      <a:pt x="428" y="66"/>
                      <a:pt x="346" y="66"/>
                    </a:cubicBezTo>
                    <a:cubicBezTo>
                      <a:pt x="227" y="66"/>
                      <a:pt x="122" y="96"/>
                      <a:pt x="71" y="240"/>
                    </a:cubicBezTo>
                    <a:cubicBezTo>
                      <a:pt x="0" y="444"/>
                      <a:pt x="239" y="589"/>
                      <a:pt x="373" y="738"/>
                    </a:cubicBezTo>
                    <a:cubicBezTo>
                      <a:pt x="6154" y="7257"/>
                      <a:pt x="11938" y="13776"/>
                      <a:pt x="17720" y="20293"/>
                    </a:cubicBezTo>
                    <a:cubicBezTo>
                      <a:pt x="24336" y="27748"/>
                      <a:pt x="30950" y="35203"/>
                      <a:pt x="37563" y="42659"/>
                    </a:cubicBezTo>
                    <a:cubicBezTo>
                      <a:pt x="38715" y="43959"/>
                      <a:pt x="39870" y="45258"/>
                      <a:pt x="41027" y="46555"/>
                    </a:cubicBezTo>
                    <a:cubicBezTo>
                      <a:pt x="41144" y="46687"/>
                      <a:pt x="41252" y="46895"/>
                      <a:pt x="41431" y="46895"/>
                    </a:cubicBezTo>
                    <a:cubicBezTo>
                      <a:pt x="41454" y="46895"/>
                      <a:pt x="41477" y="46892"/>
                      <a:pt x="41502" y="46885"/>
                    </a:cubicBezTo>
                    <a:cubicBezTo>
                      <a:pt x="41790" y="46802"/>
                      <a:pt x="41691" y="46505"/>
                      <a:pt x="41701" y="46291"/>
                    </a:cubicBezTo>
                    <a:cubicBezTo>
                      <a:pt x="41716" y="45908"/>
                      <a:pt x="41705" y="45526"/>
                      <a:pt x="41705" y="45086"/>
                    </a:cubicBezTo>
                    <a:cubicBezTo>
                      <a:pt x="41666" y="44272"/>
                      <a:pt x="41803" y="43438"/>
                      <a:pt x="41087" y="42647"/>
                    </a:cubicBezTo>
                    <a:cubicBezTo>
                      <a:pt x="36741" y="37842"/>
                      <a:pt x="32467" y="32971"/>
                      <a:pt x="28151" y="28136"/>
                    </a:cubicBezTo>
                    <a:cubicBezTo>
                      <a:pt x="25795" y="25498"/>
                      <a:pt x="23448" y="22850"/>
                      <a:pt x="21113" y="20193"/>
                    </a:cubicBezTo>
                    <a:cubicBezTo>
                      <a:pt x="15732" y="14069"/>
                      <a:pt x="10252" y="8033"/>
                      <a:pt x="4929" y="1859"/>
                    </a:cubicBezTo>
                    <a:cubicBezTo>
                      <a:pt x="3907" y="673"/>
                      <a:pt x="2872" y="1"/>
                      <a:pt x="14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6"/>
              <p:cNvSpPr/>
              <p:nvPr/>
            </p:nvSpPr>
            <p:spPr>
              <a:xfrm rot="5400000">
                <a:off x="10045667" y="3500"/>
                <a:ext cx="711778" cy="803109"/>
              </a:xfrm>
              <a:custGeom>
                <a:avLst/>
                <a:gdLst/>
                <a:ahLst/>
                <a:cxnLst/>
                <a:rect l="l" t="t" r="r" b="b"/>
                <a:pathLst>
                  <a:path w="40276" h="45444" extrusionOk="0">
                    <a:moveTo>
                      <a:pt x="20" y="1"/>
                    </a:moveTo>
                    <a:cubicBezTo>
                      <a:pt x="20" y="1124"/>
                      <a:pt x="37" y="2106"/>
                      <a:pt x="12" y="3086"/>
                    </a:cubicBezTo>
                    <a:cubicBezTo>
                      <a:pt x="1" y="3555"/>
                      <a:pt x="167" y="3901"/>
                      <a:pt x="475" y="4248"/>
                    </a:cubicBezTo>
                    <a:cubicBezTo>
                      <a:pt x="3706" y="7873"/>
                      <a:pt x="6931" y="11501"/>
                      <a:pt x="10152" y="15131"/>
                    </a:cubicBezTo>
                    <a:cubicBezTo>
                      <a:pt x="18543" y="24595"/>
                      <a:pt x="26957" y="34036"/>
                      <a:pt x="35290" y="43548"/>
                    </a:cubicBezTo>
                    <a:cubicBezTo>
                      <a:pt x="36284" y="44685"/>
                      <a:pt x="37269" y="45444"/>
                      <a:pt x="38637" y="45444"/>
                    </a:cubicBezTo>
                    <a:cubicBezTo>
                      <a:pt x="38893" y="45444"/>
                      <a:pt x="39161" y="45418"/>
                      <a:pt x="39445" y="45362"/>
                    </a:cubicBezTo>
                    <a:cubicBezTo>
                      <a:pt x="39478" y="45356"/>
                      <a:pt x="39513" y="45354"/>
                      <a:pt x="39549" y="45354"/>
                    </a:cubicBezTo>
                    <a:cubicBezTo>
                      <a:pt x="39652" y="45354"/>
                      <a:pt x="39763" y="45373"/>
                      <a:pt x="39864" y="45373"/>
                    </a:cubicBezTo>
                    <a:cubicBezTo>
                      <a:pt x="39986" y="45373"/>
                      <a:pt x="40092" y="45345"/>
                      <a:pt x="40148" y="45223"/>
                    </a:cubicBezTo>
                    <a:cubicBezTo>
                      <a:pt x="40275" y="44953"/>
                      <a:pt x="39941" y="44793"/>
                      <a:pt x="39783" y="44615"/>
                    </a:cubicBezTo>
                    <a:cubicBezTo>
                      <a:pt x="35686" y="39984"/>
                      <a:pt x="31585" y="35356"/>
                      <a:pt x="27482" y="30732"/>
                    </a:cubicBezTo>
                    <a:cubicBezTo>
                      <a:pt x="18836" y="20984"/>
                      <a:pt x="10187" y="11238"/>
                      <a:pt x="1533" y="1496"/>
                    </a:cubicBezTo>
                    <a:cubicBezTo>
                      <a:pt x="1103" y="1014"/>
                      <a:pt x="722" y="473"/>
                      <a:pt x="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6"/>
              <p:cNvSpPr/>
              <p:nvPr/>
            </p:nvSpPr>
            <p:spPr>
              <a:xfrm rot="5400000">
                <a:off x="10435279" y="4551874"/>
                <a:ext cx="517910" cy="574745"/>
              </a:xfrm>
              <a:custGeom>
                <a:avLst/>
                <a:gdLst/>
                <a:ahLst/>
                <a:cxnLst/>
                <a:rect l="l" t="t" r="r" b="b"/>
                <a:pathLst>
                  <a:path w="29306" h="32522" extrusionOk="0">
                    <a:moveTo>
                      <a:pt x="1916" y="0"/>
                    </a:moveTo>
                    <a:cubicBezTo>
                      <a:pt x="1325" y="0"/>
                      <a:pt x="701" y="2"/>
                      <a:pt x="0" y="2"/>
                    </a:cubicBezTo>
                    <a:cubicBezTo>
                      <a:pt x="2195" y="2476"/>
                      <a:pt x="4227" y="4768"/>
                      <a:pt x="6261" y="7059"/>
                    </a:cubicBezTo>
                    <a:cubicBezTo>
                      <a:pt x="11603" y="13080"/>
                      <a:pt x="16947" y="19102"/>
                      <a:pt x="22291" y="25123"/>
                    </a:cubicBezTo>
                    <a:cubicBezTo>
                      <a:pt x="24359" y="27456"/>
                      <a:pt x="26430" y="29787"/>
                      <a:pt x="28503" y="32115"/>
                    </a:cubicBezTo>
                    <a:cubicBezTo>
                      <a:pt x="28635" y="32262"/>
                      <a:pt x="28757" y="32522"/>
                      <a:pt x="28944" y="32522"/>
                    </a:cubicBezTo>
                    <a:cubicBezTo>
                      <a:pt x="28968" y="32522"/>
                      <a:pt x="28992" y="32518"/>
                      <a:pt x="29018" y="32508"/>
                    </a:cubicBezTo>
                    <a:cubicBezTo>
                      <a:pt x="29306" y="32406"/>
                      <a:pt x="29184" y="32063"/>
                      <a:pt x="29190" y="31821"/>
                    </a:cubicBezTo>
                    <a:cubicBezTo>
                      <a:pt x="29203" y="31184"/>
                      <a:pt x="29165" y="30544"/>
                      <a:pt x="29203" y="29907"/>
                    </a:cubicBezTo>
                    <a:cubicBezTo>
                      <a:pt x="29244" y="29249"/>
                      <a:pt x="29028" y="28737"/>
                      <a:pt x="28584" y="28249"/>
                    </a:cubicBezTo>
                    <a:cubicBezTo>
                      <a:pt x="27123" y="26643"/>
                      <a:pt x="25693" y="25007"/>
                      <a:pt x="24251" y="23382"/>
                    </a:cubicBezTo>
                    <a:cubicBezTo>
                      <a:pt x="17485" y="15753"/>
                      <a:pt x="10717" y="8126"/>
                      <a:pt x="3947" y="499"/>
                    </a:cubicBezTo>
                    <a:cubicBezTo>
                      <a:pt x="3746" y="274"/>
                      <a:pt x="3559" y="3"/>
                      <a:pt x="3208" y="3"/>
                    </a:cubicBezTo>
                    <a:cubicBezTo>
                      <a:pt x="2784" y="1"/>
                      <a:pt x="2359" y="0"/>
                      <a:pt x="19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6"/>
              <p:cNvSpPr/>
              <p:nvPr/>
            </p:nvSpPr>
            <p:spPr>
              <a:xfrm rot="5400000">
                <a:off x="10029810" y="19777"/>
                <a:ext cx="491101" cy="547441"/>
              </a:xfrm>
              <a:custGeom>
                <a:avLst/>
                <a:gdLst/>
                <a:ahLst/>
                <a:cxnLst/>
                <a:rect l="l" t="t" r="r" b="b"/>
                <a:pathLst>
                  <a:path w="27789" h="30977" extrusionOk="0">
                    <a:moveTo>
                      <a:pt x="301" y="0"/>
                    </a:moveTo>
                    <a:lnTo>
                      <a:pt x="89" y="66"/>
                    </a:lnTo>
                    <a:cubicBezTo>
                      <a:pt x="89" y="873"/>
                      <a:pt x="141" y="1683"/>
                      <a:pt x="73" y="2486"/>
                    </a:cubicBezTo>
                    <a:cubicBezTo>
                      <a:pt x="0" y="3378"/>
                      <a:pt x="342" y="4014"/>
                      <a:pt x="926" y="4667"/>
                    </a:cubicBezTo>
                    <a:cubicBezTo>
                      <a:pt x="5616" y="9895"/>
                      <a:pt x="10294" y="15134"/>
                      <a:pt x="14957" y="20388"/>
                    </a:cubicBezTo>
                    <a:cubicBezTo>
                      <a:pt x="17960" y="23769"/>
                      <a:pt x="20934" y="27173"/>
                      <a:pt x="23921" y="30566"/>
                    </a:cubicBezTo>
                    <a:cubicBezTo>
                      <a:pt x="24089" y="30757"/>
                      <a:pt x="24255" y="30971"/>
                      <a:pt x="24542" y="30973"/>
                    </a:cubicBezTo>
                    <a:cubicBezTo>
                      <a:pt x="24974" y="30975"/>
                      <a:pt x="25406" y="30976"/>
                      <a:pt x="25856" y="30976"/>
                    </a:cubicBezTo>
                    <a:cubicBezTo>
                      <a:pt x="26455" y="30976"/>
                      <a:pt x="27086" y="30975"/>
                      <a:pt x="27789" y="3097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6"/>
              <p:cNvSpPr/>
              <p:nvPr/>
            </p:nvSpPr>
            <p:spPr>
              <a:xfrm rot="5400000">
                <a:off x="10674715" y="4791067"/>
                <a:ext cx="291013" cy="323195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8288" extrusionOk="0">
                    <a:moveTo>
                      <a:pt x="329" y="1"/>
                    </a:moveTo>
                    <a:cubicBezTo>
                      <a:pt x="232" y="1"/>
                      <a:pt x="140" y="20"/>
                      <a:pt x="88" y="120"/>
                    </a:cubicBezTo>
                    <a:cubicBezTo>
                      <a:pt x="1" y="290"/>
                      <a:pt x="165" y="396"/>
                      <a:pt x="258" y="510"/>
                    </a:cubicBezTo>
                    <a:cubicBezTo>
                      <a:pt x="370" y="648"/>
                      <a:pt x="493" y="778"/>
                      <a:pt x="611" y="913"/>
                    </a:cubicBezTo>
                    <a:cubicBezTo>
                      <a:pt x="4308" y="5081"/>
                      <a:pt x="8004" y="9252"/>
                      <a:pt x="11702" y="13420"/>
                    </a:cubicBezTo>
                    <a:cubicBezTo>
                      <a:pt x="13059" y="14951"/>
                      <a:pt x="14415" y="16479"/>
                      <a:pt x="15776" y="18006"/>
                    </a:cubicBezTo>
                    <a:cubicBezTo>
                      <a:pt x="15874" y="18118"/>
                      <a:pt x="15974" y="18287"/>
                      <a:pt x="16126" y="18287"/>
                    </a:cubicBezTo>
                    <a:cubicBezTo>
                      <a:pt x="16149" y="18287"/>
                      <a:pt x="16174" y="18283"/>
                      <a:pt x="16200" y="18274"/>
                    </a:cubicBezTo>
                    <a:cubicBezTo>
                      <a:pt x="16399" y="18205"/>
                      <a:pt x="16349" y="17971"/>
                      <a:pt x="16353" y="17799"/>
                    </a:cubicBezTo>
                    <a:cubicBezTo>
                      <a:pt x="16361" y="17365"/>
                      <a:pt x="16355" y="16931"/>
                      <a:pt x="16355" y="16497"/>
                    </a:cubicBezTo>
                    <a:cubicBezTo>
                      <a:pt x="16467" y="15472"/>
                      <a:pt x="16411" y="14503"/>
                      <a:pt x="15533" y="13770"/>
                    </a:cubicBezTo>
                    <a:cubicBezTo>
                      <a:pt x="15318" y="13590"/>
                      <a:pt x="15152" y="13357"/>
                      <a:pt x="14965" y="13146"/>
                    </a:cubicBezTo>
                    <a:cubicBezTo>
                      <a:pt x="11233" y="8939"/>
                      <a:pt x="7502" y="4732"/>
                      <a:pt x="3768" y="527"/>
                    </a:cubicBezTo>
                    <a:cubicBezTo>
                      <a:pt x="3535" y="265"/>
                      <a:pt x="3313" y="2"/>
                      <a:pt x="2906" y="2"/>
                    </a:cubicBezTo>
                    <a:cubicBezTo>
                      <a:pt x="2899" y="2"/>
                      <a:pt x="2892" y="2"/>
                      <a:pt x="2884" y="2"/>
                    </a:cubicBezTo>
                    <a:cubicBezTo>
                      <a:pt x="2603" y="8"/>
                      <a:pt x="2321" y="10"/>
                      <a:pt x="2039" y="10"/>
                    </a:cubicBezTo>
                    <a:cubicBezTo>
                      <a:pt x="1650" y="10"/>
                      <a:pt x="1261" y="7"/>
                      <a:pt x="872" y="7"/>
                    </a:cubicBezTo>
                    <a:cubicBezTo>
                      <a:pt x="749" y="7"/>
                      <a:pt x="626" y="7"/>
                      <a:pt x="503" y="8"/>
                    </a:cubicBezTo>
                    <a:cubicBezTo>
                      <a:pt x="448" y="8"/>
                      <a:pt x="388" y="1"/>
                      <a:pt x="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6"/>
              <p:cNvSpPr/>
              <p:nvPr/>
            </p:nvSpPr>
            <p:spPr>
              <a:xfrm rot="5400000">
                <a:off x="10015764" y="32846"/>
                <a:ext cx="263691" cy="294777"/>
              </a:xfrm>
              <a:custGeom>
                <a:avLst/>
                <a:gdLst/>
                <a:ahLst/>
                <a:cxnLst/>
                <a:rect l="l" t="t" r="r" b="b"/>
                <a:pathLst>
                  <a:path w="14921" h="16680" extrusionOk="0">
                    <a:moveTo>
                      <a:pt x="304" y="0"/>
                    </a:moveTo>
                    <a:cubicBezTo>
                      <a:pt x="268" y="0"/>
                      <a:pt x="229" y="9"/>
                      <a:pt x="185" y="30"/>
                    </a:cubicBezTo>
                    <a:cubicBezTo>
                      <a:pt x="0" y="117"/>
                      <a:pt x="70" y="348"/>
                      <a:pt x="68" y="518"/>
                    </a:cubicBezTo>
                    <a:cubicBezTo>
                      <a:pt x="60" y="1257"/>
                      <a:pt x="93" y="1998"/>
                      <a:pt x="54" y="2737"/>
                    </a:cubicBezTo>
                    <a:cubicBezTo>
                      <a:pt x="23" y="3345"/>
                      <a:pt x="241" y="3807"/>
                      <a:pt x="639" y="4252"/>
                    </a:cubicBezTo>
                    <a:cubicBezTo>
                      <a:pt x="3976" y="7983"/>
                      <a:pt x="7328" y="11704"/>
                      <a:pt x="10611" y="15482"/>
                    </a:cubicBezTo>
                    <a:cubicBezTo>
                      <a:pt x="11220" y="16184"/>
                      <a:pt x="11816" y="16680"/>
                      <a:pt x="12547" y="16680"/>
                    </a:cubicBezTo>
                    <a:cubicBezTo>
                      <a:pt x="12701" y="16680"/>
                      <a:pt x="12861" y="16658"/>
                      <a:pt x="13029" y="16611"/>
                    </a:cubicBezTo>
                    <a:cubicBezTo>
                      <a:pt x="13314" y="16611"/>
                      <a:pt x="13531" y="16618"/>
                      <a:pt x="13719" y="16618"/>
                    </a:cubicBezTo>
                    <a:cubicBezTo>
                      <a:pt x="13841" y="16618"/>
                      <a:pt x="13952" y="16615"/>
                      <a:pt x="14061" y="16606"/>
                    </a:cubicBezTo>
                    <a:cubicBezTo>
                      <a:pt x="14080" y="16604"/>
                      <a:pt x="14099" y="16603"/>
                      <a:pt x="14118" y="16603"/>
                    </a:cubicBezTo>
                    <a:cubicBezTo>
                      <a:pt x="14246" y="16603"/>
                      <a:pt x="14393" y="16636"/>
                      <a:pt x="14522" y="16636"/>
                    </a:cubicBezTo>
                    <a:cubicBezTo>
                      <a:pt x="14655" y="16636"/>
                      <a:pt x="14770" y="16601"/>
                      <a:pt x="14822" y="16457"/>
                    </a:cubicBezTo>
                    <a:cubicBezTo>
                      <a:pt x="14920" y="16191"/>
                      <a:pt x="14571" y="15994"/>
                      <a:pt x="14389" y="15791"/>
                    </a:cubicBezTo>
                    <a:cubicBezTo>
                      <a:pt x="11477" y="12501"/>
                      <a:pt x="8563" y="9214"/>
                      <a:pt x="5649" y="5926"/>
                    </a:cubicBezTo>
                    <a:cubicBezTo>
                      <a:pt x="3989" y="4052"/>
                      <a:pt x="2328" y="2180"/>
                      <a:pt x="660" y="312"/>
                    </a:cubicBezTo>
                    <a:cubicBezTo>
                      <a:pt x="558" y="199"/>
                      <a:pt x="471" y="0"/>
                      <a:pt x="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6"/>
              <p:cNvSpPr/>
              <p:nvPr/>
            </p:nvSpPr>
            <p:spPr>
              <a:xfrm rot="5400000">
                <a:off x="10914937" y="5029297"/>
                <a:ext cx="64805" cy="70761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4004" extrusionOk="0">
                    <a:moveTo>
                      <a:pt x="588" y="1"/>
                    </a:moveTo>
                    <a:cubicBezTo>
                      <a:pt x="401" y="1"/>
                      <a:pt x="251" y="37"/>
                      <a:pt x="193" y="165"/>
                    </a:cubicBezTo>
                    <a:cubicBezTo>
                      <a:pt x="0" y="593"/>
                      <a:pt x="627" y="881"/>
                      <a:pt x="909" y="1215"/>
                    </a:cubicBezTo>
                    <a:cubicBezTo>
                      <a:pt x="1712" y="2162"/>
                      <a:pt x="2553" y="3075"/>
                      <a:pt x="3379" y="4003"/>
                    </a:cubicBezTo>
                    <a:lnTo>
                      <a:pt x="3588" y="3938"/>
                    </a:lnTo>
                    <a:cubicBezTo>
                      <a:pt x="3625" y="2761"/>
                      <a:pt x="3667" y="1581"/>
                      <a:pt x="3553" y="402"/>
                    </a:cubicBezTo>
                    <a:cubicBezTo>
                      <a:pt x="3522" y="90"/>
                      <a:pt x="3221" y="57"/>
                      <a:pt x="2951" y="57"/>
                    </a:cubicBezTo>
                    <a:cubicBezTo>
                      <a:pt x="2622" y="57"/>
                      <a:pt x="2293" y="50"/>
                      <a:pt x="1965" y="50"/>
                    </a:cubicBezTo>
                    <a:cubicBezTo>
                      <a:pt x="1782" y="50"/>
                      <a:pt x="1599" y="52"/>
                      <a:pt x="1417" y="59"/>
                    </a:cubicBezTo>
                    <a:cubicBezTo>
                      <a:pt x="1400" y="59"/>
                      <a:pt x="1383" y="60"/>
                      <a:pt x="1365" y="60"/>
                    </a:cubicBezTo>
                    <a:cubicBezTo>
                      <a:pt x="1126" y="60"/>
                      <a:pt x="828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6"/>
              <p:cNvSpPr/>
              <p:nvPr/>
            </p:nvSpPr>
            <p:spPr>
              <a:xfrm rot="5400000">
                <a:off x="10001462" y="44969"/>
                <a:ext cx="42078" cy="42732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2418" extrusionOk="0">
                    <a:moveTo>
                      <a:pt x="351" y="1"/>
                    </a:moveTo>
                    <a:lnTo>
                      <a:pt x="351" y="1"/>
                    </a:lnTo>
                    <a:cubicBezTo>
                      <a:pt x="1" y="1956"/>
                      <a:pt x="130" y="2417"/>
                      <a:pt x="1327" y="2417"/>
                    </a:cubicBezTo>
                    <a:cubicBezTo>
                      <a:pt x="1469" y="2417"/>
                      <a:pt x="1626" y="2411"/>
                      <a:pt x="1798" y="2399"/>
                    </a:cubicBezTo>
                    <a:lnTo>
                      <a:pt x="1875" y="2399"/>
                    </a:lnTo>
                    <a:cubicBezTo>
                      <a:pt x="1878" y="2399"/>
                      <a:pt x="1881" y="2399"/>
                      <a:pt x="1884" y="2399"/>
                    </a:cubicBezTo>
                    <a:cubicBezTo>
                      <a:pt x="2235" y="2399"/>
                      <a:pt x="2381" y="2275"/>
                      <a:pt x="2109" y="1961"/>
                    </a:cubicBezTo>
                    <a:cubicBezTo>
                      <a:pt x="1557" y="1332"/>
                      <a:pt x="993" y="717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41" name="Google Shape;1241;p26"/>
            <p:cNvCxnSpPr/>
            <p:nvPr/>
          </p:nvCxnSpPr>
          <p:spPr>
            <a:xfrm>
              <a:off x="0" y="4137366"/>
              <a:ext cx="6352800" cy="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61285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22"/>
          <p:cNvSpPr txBox="1">
            <a:spLocks noGrp="1"/>
          </p:cNvSpPr>
          <p:nvPr>
            <p:ph type="title"/>
          </p:nvPr>
        </p:nvSpPr>
        <p:spPr>
          <a:xfrm>
            <a:off x="4576054" y="534888"/>
            <a:ext cx="38616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22"/>
          <p:cNvSpPr txBox="1">
            <a:spLocks noGrp="1"/>
          </p:cNvSpPr>
          <p:nvPr>
            <p:ph type="subTitle" idx="1"/>
          </p:nvPr>
        </p:nvSpPr>
        <p:spPr>
          <a:xfrm>
            <a:off x="2055900" y="1284535"/>
            <a:ext cx="6381900" cy="10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22"/>
          <p:cNvSpPr txBox="1">
            <a:spLocks noGrp="1"/>
          </p:cNvSpPr>
          <p:nvPr>
            <p:ph type="subTitle" idx="2"/>
          </p:nvPr>
        </p:nvSpPr>
        <p:spPr>
          <a:xfrm>
            <a:off x="7388824" y="346018"/>
            <a:ext cx="1047300" cy="1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8" name="Google Shape;1088;p22"/>
          <p:cNvSpPr txBox="1">
            <a:spLocks noGrp="1"/>
          </p:cNvSpPr>
          <p:nvPr>
            <p:ph type="title" idx="3" hasCustomPrompt="1"/>
          </p:nvPr>
        </p:nvSpPr>
        <p:spPr>
          <a:xfrm>
            <a:off x="8560325" y="3604200"/>
            <a:ext cx="4305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1089" name="Google Shape;1089;p22"/>
          <p:cNvGrpSpPr/>
          <p:nvPr/>
        </p:nvGrpSpPr>
        <p:grpSpPr>
          <a:xfrm>
            <a:off x="6" y="4"/>
            <a:ext cx="1236278" cy="6366146"/>
            <a:chOff x="6" y="4"/>
            <a:chExt cx="1236278" cy="6366146"/>
          </a:xfrm>
        </p:grpSpPr>
        <p:grpSp>
          <p:nvGrpSpPr>
            <p:cNvPr id="1090" name="Google Shape;1090;p22"/>
            <p:cNvGrpSpPr/>
            <p:nvPr/>
          </p:nvGrpSpPr>
          <p:grpSpPr>
            <a:xfrm flipH="1">
              <a:off x="6" y="13130"/>
              <a:ext cx="1236278" cy="6353019"/>
              <a:chOff x="9999970" y="45296"/>
              <a:chExt cx="983280" cy="5052906"/>
            </a:xfrm>
          </p:grpSpPr>
          <p:sp>
            <p:nvSpPr>
              <p:cNvPr id="1091" name="Google Shape;1091;p22"/>
              <p:cNvSpPr/>
              <p:nvPr/>
            </p:nvSpPr>
            <p:spPr>
              <a:xfrm rot="5400000">
                <a:off x="10027062" y="1732223"/>
                <a:ext cx="928584" cy="980824"/>
              </a:xfrm>
              <a:custGeom>
                <a:avLst/>
                <a:gdLst/>
                <a:ahLst/>
                <a:cxnLst/>
                <a:rect l="l" t="t" r="r" b="b"/>
                <a:pathLst>
                  <a:path w="52544" h="55500" extrusionOk="0">
                    <a:moveTo>
                      <a:pt x="3083" y="1"/>
                    </a:moveTo>
                    <a:cubicBezTo>
                      <a:pt x="3079" y="1"/>
                      <a:pt x="3075" y="1"/>
                      <a:pt x="3071" y="1"/>
                    </a:cubicBezTo>
                    <a:cubicBezTo>
                      <a:pt x="2619" y="7"/>
                      <a:pt x="2167" y="9"/>
                      <a:pt x="1698" y="9"/>
                    </a:cubicBezTo>
                    <a:cubicBezTo>
                      <a:pt x="1163" y="9"/>
                      <a:pt x="605" y="7"/>
                      <a:pt x="1" y="7"/>
                    </a:cubicBezTo>
                    <a:cubicBezTo>
                      <a:pt x="196" y="273"/>
                      <a:pt x="275" y="400"/>
                      <a:pt x="371" y="510"/>
                    </a:cubicBezTo>
                    <a:cubicBezTo>
                      <a:pt x="3424" y="3953"/>
                      <a:pt x="6477" y="7392"/>
                      <a:pt x="9531" y="10831"/>
                    </a:cubicBezTo>
                    <a:cubicBezTo>
                      <a:pt x="15807" y="17902"/>
                      <a:pt x="22083" y="24974"/>
                      <a:pt x="28357" y="32045"/>
                    </a:cubicBezTo>
                    <a:cubicBezTo>
                      <a:pt x="34660" y="39160"/>
                      <a:pt x="40968" y="46268"/>
                      <a:pt x="47283" y="53374"/>
                    </a:cubicBezTo>
                    <a:cubicBezTo>
                      <a:pt x="48963" y="55264"/>
                      <a:pt x="49161" y="55473"/>
                      <a:pt x="50999" y="55473"/>
                    </a:cubicBezTo>
                    <a:cubicBezTo>
                      <a:pt x="51232" y="55473"/>
                      <a:pt x="51491" y="55469"/>
                      <a:pt x="51783" y="55466"/>
                    </a:cubicBezTo>
                    <a:cubicBezTo>
                      <a:pt x="51785" y="55466"/>
                      <a:pt x="51787" y="55466"/>
                      <a:pt x="51788" y="55466"/>
                    </a:cubicBezTo>
                    <a:cubicBezTo>
                      <a:pt x="51904" y="55466"/>
                      <a:pt x="52044" y="55500"/>
                      <a:pt x="52169" y="55500"/>
                    </a:cubicBezTo>
                    <a:cubicBezTo>
                      <a:pt x="52298" y="55500"/>
                      <a:pt x="52412" y="55463"/>
                      <a:pt x="52467" y="55315"/>
                    </a:cubicBezTo>
                    <a:cubicBezTo>
                      <a:pt x="52544" y="55101"/>
                      <a:pt x="52262" y="54929"/>
                      <a:pt x="52112" y="54763"/>
                    </a:cubicBezTo>
                    <a:cubicBezTo>
                      <a:pt x="49394" y="51745"/>
                      <a:pt x="46683" y="48721"/>
                      <a:pt x="43979" y="45689"/>
                    </a:cubicBezTo>
                    <a:cubicBezTo>
                      <a:pt x="40891" y="42213"/>
                      <a:pt x="37801" y="38737"/>
                      <a:pt x="34714" y="35258"/>
                    </a:cubicBezTo>
                    <a:cubicBezTo>
                      <a:pt x="28455" y="28206"/>
                      <a:pt x="22196" y="21154"/>
                      <a:pt x="15938" y="14103"/>
                    </a:cubicBezTo>
                    <a:cubicBezTo>
                      <a:pt x="11937" y="9590"/>
                      <a:pt x="7935" y="5080"/>
                      <a:pt x="3926" y="574"/>
                    </a:cubicBezTo>
                    <a:cubicBezTo>
                      <a:pt x="3699" y="318"/>
                      <a:pt x="3507" y="1"/>
                      <a:pt x="30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2"/>
              <p:cNvSpPr/>
              <p:nvPr/>
            </p:nvSpPr>
            <p:spPr>
              <a:xfrm rot="5400000">
                <a:off x="10025657" y="2406964"/>
                <a:ext cx="931076" cy="979269"/>
              </a:xfrm>
              <a:custGeom>
                <a:avLst/>
                <a:gdLst/>
                <a:ahLst/>
                <a:cxnLst/>
                <a:rect l="l" t="t" r="r" b="b"/>
                <a:pathLst>
                  <a:path w="52685" h="55412" extrusionOk="0">
                    <a:moveTo>
                      <a:pt x="1716" y="1"/>
                    </a:moveTo>
                    <a:cubicBezTo>
                      <a:pt x="1164" y="1"/>
                      <a:pt x="597" y="6"/>
                      <a:pt x="1" y="6"/>
                    </a:cubicBezTo>
                    <a:cubicBezTo>
                      <a:pt x="238" y="313"/>
                      <a:pt x="366" y="502"/>
                      <a:pt x="518" y="670"/>
                    </a:cubicBezTo>
                    <a:cubicBezTo>
                      <a:pt x="3708" y="4192"/>
                      <a:pt x="6819" y="7783"/>
                      <a:pt x="10017" y="11299"/>
                    </a:cubicBezTo>
                    <a:cubicBezTo>
                      <a:pt x="13921" y="15588"/>
                      <a:pt x="17731" y="19963"/>
                      <a:pt x="21581" y="24301"/>
                    </a:cubicBezTo>
                    <a:cubicBezTo>
                      <a:pt x="27432" y="30893"/>
                      <a:pt x="33282" y="37488"/>
                      <a:pt x="39133" y="44082"/>
                    </a:cubicBezTo>
                    <a:cubicBezTo>
                      <a:pt x="42300" y="47658"/>
                      <a:pt x="45473" y="51232"/>
                      <a:pt x="48649" y="54803"/>
                    </a:cubicBezTo>
                    <a:cubicBezTo>
                      <a:pt x="48879" y="55059"/>
                      <a:pt x="49064" y="55411"/>
                      <a:pt x="49487" y="55411"/>
                    </a:cubicBezTo>
                    <a:cubicBezTo>
                      <a:pt x="49817" y="55411"/>
                      <a:pt x="50147" y="55411"/>
                      <a:pt x="50485" y="55411"/>
                    </a:cubicBezTo>
                    <a:cubicBezTo>
                      <a:pt x="51162" y="55411"/>
                      <a:pt x="51873" y="55411"/>
                      <a:pt x="52685" y="55411"/>
                    </a:cubicBezTo>
                    <a:cubicBezTo>
                      <a:pt x="50965" y="53469"/>
                      <a:pt x="49408" y="51711"/>
                      <a:pt x="47850" y="49955"/>
                    </a:cubicBezTo>
                    <a:cubicBezTo>
                      <a:pt x="41302" y="42579"/>
                      <a:pt x="34754" y="35203"/>
                      <a:pt x="28204" y="27831"/>
                    </a:cubicBezTo>
                    <a:cubicBezTo>
                      <a:pt x="20095" y="18701"/>
                      <a:pt x="12041" y="9520"/>
                      <a:pt x="3835" y="477"/>
                    </a:cubicBezTo>
                    <a:cubicBezTo>
                      <a:pt x="3683" y="309"/>
                      <a:pt x="3509" y="33"/>
                      <a:pt x="3338" y="27"/>
                    </a:cubicBezTo>
                    <a:cubicBezTo>
                      <a:pt x="2803" y="6"/>
                      <a:pt x="2267" y="1"/>
                      <a:pt x="1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2"/>
              <p:cNvSpPr/>
              <p:nvPr/>
            </p:nvSpPr>
            <p:spPr>
              <a:xfrm rot="5400000">
                <a:off x="10027760" y="3465073"/>
                <a:ext cx="927771" cy="982891"/>
              </a:xfrm>
              <a:custGeom>
                <a:avLst/>
                <a:gdLst/>
                <a:ahLst/>
                <a:cxnLst/>
                <a:rect l="l" t="t" r="r" b="b"/>
                <a:pathLst>
                  <a:path w="52498" h="55617" extrusionOk="0">
                    <a:moveTo>
                      <a:pt x="2425" y="0"/>
                    </a:moveTo>
                    <a:cubicBezTo>
                      <a:pt x="2264" y="0"/>
                      <a:pt x="2094" y="25"/>
                      <a:pt x="1915" y="80"/>
                    </a:cubicBezTo>
                    <a:cubicBezTo>
                      <a:pt x="1566" y="80"/>
                      <a:pt x="1275" y="79"/>
                      <a:pt x="1008" y="79"/>
                    </a:cubicBezTo>
                    <a:cubicBezTo>
                      <a:pt x="807" y="79"/>
                      <a:pt x="621" y="79"/>
                      <a:pt x="435" y="82"/>
                    </a:cubicBezTo>
                    <a:cubicBezTo>
                      <a:pt x="16" y="84"/>
                      <a:pt x="0" y="263"/>
                      <a:pt x="242" y="539"/>
                    </a:cubicBezTo>
                    <a:cubicBezTo>
                      <a:pt x="713" y="1078"/>
                      <a:pt x="1182" y="1618"/>
                      <a:pt x="1662" y="2149"/>
                    </a:cubicBezTo>
                    <a:cubicBezTo>
                      <a:pt x="7388" y="8506"/>
                      <a:pt x="13023" y="14944"/>
                      <a:pt x="18749" y="21303"/>
                    </a:cubicBezTo>
                    <a:cubicBezTo>
                      <a:pt x="28420" y="32093"/>
                      <a:pt x="38035" y="42931"/>
                      <a:pt x="47593" y="53819"/>
                    </a:cubicBezTo>
                    <a:cubicBezTo>
                      <a:pt x="48561" y="54921"/>
                      <a:pt x="49508" y="55616"/>
                      <a:pt x="50818" y="55616"/>
                    </a:cubicBezTo>
                    <a:cubicBezTo>
                      <a:pt x="51051" y="55616"/>
                      <a:pt x="51296" y="55594"/>
                      <a:pt x="51555" y="55548"/>
                    </a:cubicBezTo>
                    <a:cubicBezTo>
                      <a:pt x="51586" y="55543"/>
                      <a:pt x="51618" y="55541"/>
                      <a:pt x="51649" y="55541"/>
                    </a:cubicBezTo>
                    <a:cubicBezTo>
                      <a:pt x="51704" y="55541"/>
                      <a:pt x="51758" y="55546"/>
                      <a:pt x="51812" y="55546"/>
                    </a:cubicBezTo>
                    <a:cubicBezTo>
                      <a:pt x="51829" y="55546"/>
                      <a:pt x="51846" y="55546"/>
                      <a:pt x="51862" y="55544"/>
                    </a:cubicBezTo>
                    <a:cubicBezTo>
                      <a:pt x="51877" y="55543"/>
                      <a:pt x="51893" y="55543"/>
                      <a:pt x="51908" y="55543"/>
                    </a:cubicBezTo>
                    <a:cubicBezTo>
                      <a:pt x="51977" y="55543"/>
                      <a:pt x="52052" y="55552"/>
                      <a:pt x="52122" y="55552"/>
                    </a:cubicBezTo>
                    <a:cubicBezTo>
                      <a:pt x="52221" y="55552"/>
                      <a:pt x="52311" y="55534"/>
                      <a:pt x="52364" y="55446"/>
                    </a:cubicBezTo>
                    <a:cubicBezTo>
                      <a:pt x="52497" y="55218"/>
                      <a:pt x="52256" y="55077"/>
                      <a:pt x="52132" y="54936"/>
                    </a:cubicBezTo>
                    <a:cubicBezTo>
                      <a:pt x="51239" y="53918"/>
                      <a:pt x="50336" y="52908"/>
                      <a:pt x="49432" y="51899"/>
                    </a:cubicBezTo>
                    <a:cubicBezTo>
                      <a:pt x="38953" y="40156"/>
                      <a:pt x="28611" y="28291"/>
                      <a:pt x="18033" y="16636"/>
                    </a:cubicBezTo>
                    <a:cubicBezTo>
                      <a:pt x="13430" y="11564"/>
                      <a:pt x="8913" y="6417"/>
                      <a:pt x="4397" y="1269"/>
                    </a:cubicBezTo>
                    <a:cubicBezTo>
                      <a:pt x="3781" y="567"/>
                      <a:pt x="3192" y="0"/>
                      <a:pt x="24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2"/>
              <p:cNvSpPr/>
              <p:nvPr/>
            </p:nvSpPr>
            <p:spPr>
              <a:xfrm rot="5400000">
                <a:off x="10025895" y="3045387"/>
                <a:ext cx="930086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629" h="55539" extrusionOk="0">
                    <a:moveTo>
                      <a:pt x="3126" y="1"/>
                    </a:moveTo>
                    <a:cubicBezTo>
                      <a:pt x="3125" y="1"/>
                      <a:pt x="3123" y="1"/>
                      <a:pt x="3122" y="1"/>
                    </a:cubicBezTo>
                    <a:cubicBezTo>
                      <a:pt x="2706" y="3"/>
                      <a:pt x="2291" y="4"/>
                      <a:pt x="1859" y="4"/>
                    </a:cubicBezTo>
                    <a:cubicBezTo>
                      <a:pt x="1283" y="4"/>
                      <a:pt x="677" y="3"/>
                      <a:pt x="1" y="3"/>
                    </a:cubicBezTo>
                    <a:cubicBezTo>
                      <a:pt x="346" y="414"/>
                      <a:pt x="549" y="669"/>
                      <a:pt x="765" y="914"/>
                    </a:cubicBezTo>
                    <a:cubicBezTo>
                      <a:pt x="7180" y="8170"/>
                      <a:pt x="13612" y="15413"/>
                      <a:pt x="20064" y="22640"/>
                    </a:cubicBezTo>
                    <a:cubicBezTo>
                      <a:pt x="27704" y="31201"/>
                      <a:pt x="35216" y="39876"/>
                      <a:pt x="42978" y="48329"/>
                    </a:cubicBezTo>
                    <a:cubicBezTo>
                      <a:pt x="44585" y="50079"/>
                      <a:pt x="46241" y="51802"/>
                      <a:pt x="47681" y="53684"/>
                    </a:cubicBezTo>
                    <a:cubicBezTo>
                      <a:pt x="48600" y="54886"/>
                      <a:pt x="49623" y="55538"/>
                      <a:pt x="50968" y="55538"/>
                    </a:cubicBezTo>
                    <a:cubicBezTo>
                      <a:pt x="51227" y="55538"/>
                      <a:pt x="51496" y="55514"/>
                      <a:pt x="51780" y="55465"/>
                    </a:cubicBezTo>
                    <a:cubicBezTo>
                      <a:pt x="51808" y="55461"/>
                      <a:pt x="51837" y="55459"/>
                      <a:pt x="51867" y="55459"/>
                    </a:cubicBezTo>
                    <a:cubicBezTo>
                      <a:pt x="51989" y="55459"/>
                      <a:pt x="52124" y="55490"/>
                      <a:pt x="52244" y="55490"/>
                    </a:cubicBezTo>
                    <a:cubicBezTo>
                      <a:pt x="52371" y="55490"/>
                      <a:pt x="52480" y="55455"/>
                      <a:pt x="52536" y="55311"/>
                    </a:cubicBezTo>
                    <a:cubicBezTo>
                      <a:pt x="52629" y="55076"/>
                      <a:pt x="52305" y="54888"/>
                      <a:pt x="52137" y="54705"/>
                    </a:cubicBezTo>
                    <a:cubicBezTo>
                      <a:pt x="48773" y="50996"/>
                      <a:pt x="45521" y="47190"/>
                      <a:pt x="42117" y="43516"/>
                    </a:cubicBezTo>
                    <a:cubicBezTo>
                      <a:pt x="38871" y="40009"/>
                      <a:pt x="35746" y="36391"/>
                      <a:pt x="32574" y="32816"/>
                    </a:cubicBezTo>
                    <a:cubicBezTo>
                      <a:pt x="23007" y="22032"/>
                      <a:pt x="13443" y="11248"/>
                      <a:pt x="3876" y="464"/>
                    </a:cubicBezTo>
                    <a:cubicBezTo>
                      <a:pt x="3672" y="235"/>
                      <a:pt x="3478" y="1"/>
                      <a:pt x="3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2"/>
              <p:cNvSpPr/>
              <p:nvPr/>
            </p:nvSpPr>
            <p:spPr>
              <a:xfrm rot="5400000">
                <a:off x="10028617" y="1955944"/>
                <a:ext cx="927064" cy="982202"/>
              </a:xfrm>
              <a:custGeom>
                <a:avLst/>
                <a:gdLst/>
                <a:ahLst/>
                <a:cxnLst/>
                <a:rect l="l" t="t" r="r" b="b"/>
                <a:pathLst>
                  <a:path w="52458" h="55578" extrusionOk="0">
                    <a:moveTo>
                      <a:pt x="2452" y="0"/>
                    </a:moveTo>
                    <a:cubicBezTo>
                      <a:pt x="2289" y="0"/>
                      <a:pt x="2119" y="27"/>
                      <a:pt x="1938" y="85"/>
                    </a:cubicBezTo>
                    <a:cubicBezTo>
                      <a:pt x="1654" y="85"/>
                      <a:pt x="1438" y="78"/>
                      <a:pt x="1250" y="78"/>
                    </a:cubicBezTo>
                    <a:cubicBezTo>
                      <a:pt x="1128" y="78"/>
                      <a:pt x="1017" y="81"/>
                      <a:pt x="908" y="91"/>
                    </a:cubicBezTo>
                    <a:cubicBezTo>
                      <a:pt x="890" y="92"/>
                      <a:pt x="872" y="93"/>
                      <a:pt x="854" y="93"/>
                    </a:cubicBezTo>
                    <a:cubicBezTo>
                      <a:pt x="719" y="93"/>
                      <a:pt x="564" y="58"/>
                      <a:pt x="429" y="58"/>
                    </a:cubicBezTo>
                    <a:cubicBezTo>
                      <a:pt x="300" y="58"/>
                      <a:pt x="190" y="89"/>
                      <a:pt x="132" y="214"/>
                    </a:cubicBezTo>
                    <a:cubicBezTo>
                      <a:pt x="1" y="494"/>
                      <a:pt x="366" y="685"/>
                      <a:pt x="541" y="884"/>
                    </a:cubicBezTo>
                    <a:cubicBezTo>
                      <a:pt x="3513" y="4226"/>
                      <a:pt x="6483" y="7569"/>
                      <a:pt x="9455" y="10912"/>
                    </a:cubicBezTo>
                    <a:cubicBezTo>
                      <a:pt x="18219" y="20765"/>
                      <a:pt x="26913" y="30679"/>
                      <a:pt x="35746" y="40471"/>
                    </a:cubicBezTo>
                    <a:cubicBezTo>
                      <a:pt x="39683" y="44837"/>
                      <a:pt x="43560" y="49254"/>
                      <a:pt x="47459" y="53654"/>
                    </a:cubicBezTo>
                    <a:cubicBezTo>
                      <a:pt x="48952" y="55338"/>
                      <a:pt x="49140" y="55560"/>
                      <a:pt x="50847" y="55560"/>
                    </a:cubicBezTo>
                    <a:cubicBezTo>
                      <a:pt x="51099" y="55560"/>
                      <a:pt x="51385" y="55555"/>
                      <a:pt x="51712" y="55550"/>
                    </a:cubicBezTo>
                    <a:cubicBezTo>
                      <a:pt x="51714" y="55550"/>
                      <a:pt x="51716" y="55550"/>
                      <a:pt x="51717" y="55550"/>
                    </a:cubicBezTo>
                    <a:cubicBezTo>
                      <a:pt x="51824" y="55550"/>
                      <a:pt x="51950" y="55578"/>
                      <a:pt x="52065" y="55578"/>
                    </a:cubicBezTo>
                    <a:cubicBezTo>
                      <a:pt x="52182" y="55578"/>
                      <a:pt x="52286" y="55548"/>
                      <a:pt x="52343" y="55428"/>
                    </a:cubicBezTo>
                    <a:cubicBezTo>
                      <a:pt x="52457" y="55189"/>
                      <a:pt x="52179" y="55028"/>
                      <a:pt x="52034" y="54866"/>
                    </a:cubicBezTo>
                    <a:cubicBezTo>
                      <a:pt x="43499" y="45290"/>
                      <a:pt x="34968" y="35708"/>
                      <a:pt x="26444" y="26121"/>
                    </a:cubicBezTo>
                    <a:cubicBezTo>
                      <a:pt x="19087" y="17855"/>
                      <a:pt x="11744" y="9574"/>
                      <a:pt x="4416" y="1283"/>
                    </a:cubicBezTo>
                    <a:cubicBezTo>
                      <a:pt x="3810" y="595"/>
                      <a:pt x="3220" y="0"/>
                      <a:pt x="2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2"/>
              <p:cNvSpPr/>
              <p:nvPr/>
            </p:nvSpPr>
            <p:spPr>
              <a:xfrm rot="5400000">
                <a:off x="10027901" y="2180928"/>
                <a:ext cx="927223" cy="983086"/>
              </a:xfrm>
              <a:custGeom>
                <a:avLst/>
                <a:gdLst/>
                <a:ahLst/>
                <a:cxnLst/>
                <a:rect l="l" t="t" r="r" b="b"/>
                <a:pathLst>
                  <a:path w="52467" h="55628" extrusionOk="0">
                    <a:moveTo>
                      <a:pt x="1577" y="1"/>
                    </a:moveTo>
                    <a:cubicBezTo>
                      <a:pt x="1324" y="1"/>
                      <a:pt x="1060" y="25"/>
                      <a:pt x="780" y="74"/>
                    </a:cubicBezTo>
                    <a:cubicBezTo>
                      <a:pt x="777" y="74"/>
                      <a:pt x="773" y="74"/>
                      <a:pt x="769" y="74"/>
                    </a:cubicBezTo>
                    <a:cubicBezTo>
                      <a:pt x="754" y="74"/>
                      <a:pt x="738" y="73"/>
                      <a:pt x="723" y="73"/>
                    </a:cubicBezTo>
                    <a:cubicBezTo>
                      <a:pt x="716" y="73"/>
                      <a:pt x="710" y="73"/>
                      <a:pt x="703" y="74"/>
                    </a:cubicBezTo>
                    <a:cubicBezTo>
                      <a:pt x="676" y="79"/>
                      <a:pt x="648" y="80"/>
                      <a:pt x="619" y="80"/>
                    </a:cubicBezTo>
                    <a:cubicBezTo>
                      <a:pt x="534" y="80"/>
                      <a:pt x="442" y="65"/>
                      <a:pt x="357" y="65"/>
                    </a:cubicBezTo>
                    <a:cubicBezTo>
                      <a:pt x="242" y="65"/>
                      <a:pt x="141" y="93"/>
                      <a:pt x="87" y="221"/>
                    </a:cubicBezTo>
                    <a:cubicBezTo>
                      <a:pt x="1" y="425"/>
                      <a:pt x="252" y="570"/>
                      <a:pt x="381" y="718"/>
                    </a:cubicBezTo>
                    <a:cubicBezTo>
                      <a:pt x="1186" y="1643"/>
                      <a:pt x="1998" y="2562"/>
                      <a:pt x="2818" y="3474"/>
                    </a:cubicBezTo>
                    <a:cubicBezTo>
                      <a:pt x="9579" y="11001"/>
                      <a:pt x="16188" y="18659"/>
                      <a:pt x="23016" y="26125"/>
                    </a:cubicBezTo>
                    <a:cubicBezTo>
                      <a:pt x="25583" y="28935"/>
                      <a:pt x="28071" y="31820"/>
                      <a:pt x="30597" y="34667"/>
                    </a:cubicBezTo>
                    <a:cubicBezTo>
                      <a:pt x="36429" y="41209"/>
                      <a:pt x="42244" y="47765"/>
                      <a:pt x="48037" y="54340"/>
                    </a:cubicBezTo>
                    <a:cubicBezTo>
                      <a:pt x="48647" y="55031"/>
                      <a:pt x="49232" y="55627"/>
                      <a:pt x="49998" y="55627"/>
                    </a:cubicBezTo>
                    <a:cubicBezTo>
                      <a:pt x="50159" y="55627"/>
                      <a:pt x="50327" y="55601"/>
                      <a:pt x="50506" y="55544"/>
                    </a:cubicBezTo>
                    <a:cubicBezTo>
                      <a:pt x="50808" y="55544"/>
                      <a:pt x="51040" y="55549"/>
                      <a:pt x="51245" y="55549"/>
                    </a:cubicBezTo>
                    <a:cubicBezTo>
                      <a:pt x="51376" y="55549"/>
                      <a:pt x="51496" y="55547"/>
                      <a:pt x="51615" y="55540"/>
                    </a:cubicBezTo>
                    <a:cubicBezTo>
                      <a:pt x="51629" y="55540"/>
                      <a:pt x="51642" y="55539"/>
                      <a:pt x="51656" y="55539"/>
                    </a:cubicBezTo>
                    <a:cubicBezTo>
                      <a:pt x="51777" y="55539"/>
                      <a:pt x="51915" y="55568"/>
                      <a:pt x="52038" y="55568"/>
                    </a:cubicBezTo>
                    <a:cubicBezTo>
                      <a:pt x="52160" y="55568"/>
                      <a:pt x="52267" y="55539"/>
                      <a:pt x="52326" y="55427"/>
                    </a:cubicBezTo>
                    <a:cubicBezTo>
                      <a:pt x="52466" y="55158"/>
                      <a:pt x="52125" y="55000"/>
                      <a:pt x="51967" y="54821"/>
                    </a:cubicBezTo>
                    <a:cubicBezTo>
                      <a:pt x="49996" y="52572"/>
                      <a:pt x="48016" y="50336"/>
                      <a:pt x="46023" y="48107"/>
                    </a:cubicBezTo>
                    <a:cubicBezTo>
                      <a:pt x="36863" y="37859"/>
                      <a:pt x="27824" y="27507"/>
                      <a:pt x="18609" y="17310"/>
                    </a:cubicBezTo>
                    <a:cubicBezTo>
                      <a:pt x="14000" y="12211"/>
                      <a:pt x="9420" y="7083"/>
                      <a:pt x="4951" y="1865"/>
                    </a:cubicBezTo>
                    <a:cubicBezTo>
                      <a:pt x="3951" y="696"/>
                      <a:pt x="2941" y="1"/>
                      <a:pt x="1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2"/>
              <p:cNvSpPr/>
              <p:nvPr/>
            </p:nvSpPr>
            <p:spPr>
              <a:xfrm rot="5400000">
                <a:off x="10026081" y="1091998"/>
                <a:ext cx="931376" cy="979640"/>
              </a:xfrm>
              <a:custGeom>
                <a:avLst/>
                <a:gdLst/>
                <a:ahLst/>
                <a:cxnLst/>
                <a:rect l="l" t="t" r="r" b="b"/>
                <a:pathLst>
                  <a:path w="52702" h="55433" extrusionOk="0">
                    <a:moveTo>
                      <a:pt x="1666" y="0"/>
                    </a:moveTo>
                    <a:cubicBezTo>
                      <a:pt x="1145" y="0"/>
                      <a:pt x="598" y="1"/>
                      <a:pt x="0" y="1"/>
                    </a:cubicBezTo>
                    <a:cubicBezTo>
                      <a:pt x="293" y="369"/>
                      <a:pt x="440" y="576"/>
                      <a:pt x="610" y="761"/>
                    </a:cubicBezTo>
                    <a:cubicBezTo>
                      <a:pt x="4477" y="5011"/>
                      <a:pt x="8237" y="9355"/>
                      <a:pt x="12104" y="13606"/>
                    </a:cubicBezTo>
                    <a:cubicBezTo>
                      <a:pt x="18108" y="20203"/>
                      <a:pt x="23963" y="26934"/>
                      <a:pt x="29884" y="33605"/>
                    </a:cubicBezTo>
                    <a:cubicBezTo>
                      <a:pt x="36230" y="40756"/>
                      <a:pt x="42577" y="47902"/>
                      <a:pt x="48927" y="55046"/>
                    </a:cubicBezTo>
                    <a:cubicBezTo>
                      <a:pt x="49060" y="55193"/>
                      <a:pt x="49235" y="55405"/>
                      <a:pt x="49395" y="55411"/>
                    </a:cubicBezTo>
                    <a:cubicBezTo>
                      <a:pt x="49938" y="55428"/>
                      <a:pt x="50482" y="55432"/>
                      <a:pt x="51044" y="55432"/>
                    </a:cubicBezTo>
                    <a:cubicBezTo>
                      <a:pt x="51574" y="55432"/>
                      <a:pt x="52121" y="55429"/>
                      <a:pt x="52701" y="55429"/>
                    </a:cubicBezTo>
                    <a:cubicBezTo>
                      <a:pt x="52416" y="55073"/>
                      <a:pt x="52252" y="54850"/>
                      <a:pt x="52068" y="54643"/>
                    </a:cubicBezTo>
                    <a:cubicBezTo>
                      <a:pt x="47674" y="49691"/>
                      <a:pt x="43295" y="44725"/>
                      <a:pt x="38881" y="39795"/>
                    </a:cubicBezTo>
                    <a:cubicBezTo>
                      <a:pt x="29728" y="29570"/>
                      <a:pt x="20748" y="19193"/>
                      <a:pt x="11489" y="9063"/>
                    </a:cubicBezTo>
                    <a:cubicBezTo>
                      <a:pt x="8903" y="6234"/>
                      <a:pt x="6392" y="3335"/>
                      <a:pt x="3844" y="470"/>
                    </a:cubicBezTo>
                    <a:cubicBezTo>
                      <a:pt x="3661" y="261"/>
                      <a:pt x="3501" y="4"/>
                      <a:pt x="3179" y="2"/>
                    </a:cubicBezTo>
                    <a:cubicBezTo>
                      <a:pt x="2683" y="1"/>
                      <a:pt x="2187" y="0"/>
                      <a:pt x="1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2"/>
              <p:cNvSpPr/>
              <p:nvPr/>
            </p:nvSpPr>
            <p:spPr>
              <a:xfrm rot="5400000">
                <a:off x="10028405" y="672347"/>
                <a:ext cx="927824" cy="981619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55545" extrusionOk="0">
                    <a:moveTo>
                      <a:pt x="2403" y="0"/>
                    </a:moveTo>
                    <a:cubicBezTo>
                      <a:pt x="2244" y="0"/>
                      <a:pt x="2078" y="25"/>
                      <a:pt x="1903" y="78"/>
                    </a:cubicBezTo>
                    <a:cubicBezTo>
                      <a:pt x="1599" y="78"/>
                      <a:pt x="1359" y="73"/>
                      <a:pt x="1146" y="73"/>
                    </a:cubicBezTo>
                    <a:cubicBezTo>
                      <a:pt x="994" y="73"/>
                      <a:pt x="856" y="76"/>
                      <a:pt x="718" y="84"/>
                    </a:cubicBezTo>
                    <a:cubicBezTo>
                      <a:pt x="708" y="84"/>
                      <a:pt x="698" y="84"/>
                      <a:pt x="687" y="84"/>
                    </a:cubicBezTo>
                    <a:cubicBezTo>
                      <a:pt x="588" y="84"/>
                      <a:pt x="475" y="63"/>
                      <a:pt x="373" y="63"/>
                    </a:cubicBezTo>
                    <a:cubicBezTo>
                      <a:pt x="253" y="63"/>
                      <a:pt x="148" y="92"/>
                      <a:pt x="97" y="219"/>
                    </a:cubicBezTo>
                    <a:cubicBezTo>
                      <a:pt x="0" y="458"/>
                      <a:pt x="284" y="611"/>
                      <a:pt x="429" y="775"/>
                    </a:cubicBezTo>
                    <a:cubicBezTo>
                      <a:pt x="2526" y="3148"/>
                      <a:pt x="4630" y="5518"/>
                      <a:pt x="6739" y="7882"/>
                    </a:cubicBezTo>
                    <a:cubicBezTo>
                      <a:pt x="16452" y="18769"/>
                      <a:pt x="26040" y="29765"/>
                      <a:pt x="35846" y="40571"/>
                    </a:cubicBezTo>
                    <a:cubicBezTo>
                      <a:pt x="40122" y="45281"/>
                      <a:pt x="44303" y="50081"/>
                      <a:pt x="48531" y="54834"/>
                    </a:cubicBezTo>
                    <a:cubicBezTo>
                      <a:pt x="48793" y="55130"/>
                      <a:pt x="48986" y="55539"/>
                      <a:pt x="49477" y="55541"/>
                    </a:cubicBezTo>
                    <a:cubicBezTo>
                      <a:pt x="50320" y="55543"/>
                      <a:pt x="51165" y="55544"/>
                      <a:pt x="52009" y="55544"/>
                    </a:cubicBezTo>
                    <a:cubicBezTo>
                      <a:pt x="52501" y="55544"/>
                      <a:pt x="52449" y="55326"/>
                      <a:pt x="52205" y="55043"/>
                    </a:cubicBezTo>
                    <a:cubicBezTo>
                      <a:pt x="52105" y="54925"/>
                      <a:pt x="51999" y="54815"/>
                      <a:pt x="51897" y="54701"/>
                    </a:cubicBezTo>
                    <a:cubicBezTo>
                      <a:pt x="46319" y="48483"/>
                      <a:pt x="40875" y="42147"/>
                      <a:pt x="35209" y="36008"/>
                    </a:cubicBezTo>
                    <a:cubicBezTo>
                      <a:pt x="32229" y="32782"/>
                      <a:pt x="29367" y="29445"/>
                      <a:pt x="26451" y="26160"/>
                    </a:cubicBezTo>
                    <a:cubicBezTo>
                      <a:pt x="19071" y="17881"/>
                      <a:pt x="11713" y="9584"/>
                      <a:pt x="4373" y="1271"/>
                    </a:cubicBezTo>
                    <a:cubicBezTo>
                      <a:pt x="3756" y="571"/>
                      <a:pt x="3166" y="0"/>
                      <a:pt x="2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2"/>
              <p:cNvSpPr/>
              <p:nvPr/>
            </p:nvSpPr>
            <p:spPr>
              <a:xfrm rot="5400000">
                <a:off x="10026858" y="883405"/>
                <a:ext cx="930121" cy="980470"/>
              </a:xfrm>
              <a:custGeom>
                <a:avLst/>
                <a:gdLst/>
                <a:ahLst/>
                <a:cxnLst/>
                <a:rect l="l" t="t" r="r" b="b"/>
                <a:pathLst>
                  <a:path w="52631" h="55480" extrusionOk="0">
                    <a:moveTo>
                      <a:pt x="1701" y="1"/>
                    </a:moveTo>
                    <a:cubicBezTo>
                      <a:pt x="1401" y="1"/>
                      <a:pt x="1053" y="10"/>
                      <a:pt x="640" y="21"/>
                    </a:cubicBezTo>
                    <a:cubicBezTo>
                      <a:pt x="632" y="20"/>
                      <a:pt x="625" y="20"/>
                      <a:pt x="617" y="20"/>
                    </a:cubicBezTo>
                    <a:cubicBezTo>
                      <a:pt x="599" y="20"/>
                      <a:pt x="580" y="22"/>
                      <a:pt x="562" y="23"/>
                    </a:cubicBezTo>
                    <a:cubicBezTo>
                      <a:pt x="538" y="27"/>
                      <a:pt x="513" y="29"/>
                      <a:pt x="487" y="29"/>
                    </a:cubicBezTo>
                    <a:cubicBezTo>
                      <a:pt x="428" y="29"/>
                      <a:pt x="366" y="21"/>
                      <a:pt x="308" y="21"/>
                    </a:cubicBezTo>
                    <a:cubicBezTo>
                      <a:pt x="213" y="21"/>
                      <a:pt x="127" y="42"/>
                      <a:pt x="82" y="150"/>
                    </a:cubicBezTo>
                    <a:cubicBezTo>
                      <a:pt x="1" y="347"/>
                      <a:pt x="213" y="457"/>
                      <a:pt x="319" y="592"/>
                    </a:cubicBezTo>
                    <a:cubicBezTo>
                      <a:pt x="414" y="712"/>
                      <a:pt x="520" y="824"/>
                      <a:pt x="622" y="938"/>
                    </a:cubicBezTo>
                    <a:cubicBezTo>
                      <a:pt x="8477" y="9682"/>
                      <a:pt x="16202" y="18540"/>
                      <a:pt x="24086" y="27261"/>
                    </a:cubicBezTo>
                    <a:cubicBezTo>
                      <a:pt x="32380" y="36440"/>
                      <a:pt x="40528" y="45749"/>
                      <a:pt x="48744" y="54999"/>
                    </a:cubicBezTo>
                    <a:cubicBezTo>
                      <a:pt x="48927" y="55206"/>
                      <a:pt x="49089" y="55470"/>
                      <a:pt x="49408" y="55474"/>
                    </a:cubicBezTo>
                    <a:cubicBezTo>
                      <a:pt x="49867" y="55478"/>
                      <a:pt x="50327" y="55480"/>
                      <a:pt x="50804" y="55480"/>
                    </a:cubicBezTo>
                    <a:cubicBezTo>
                      <a:pt x="51376" y="55480"/>
                      <a:pt x="51975" y="55478"/>
                      <a:pt x="52631" y="55478"/>
                    </a:cubicBezTo>
                    <a:cubicBezTo>
                      <a:pt x="52194" y="54970"/>
                      <a:pt x="51891" y="54606"/>
                      <a:pt x="51575" y="54250"/>
                    </a:cubicBezTo>
                    <a:cubicBezTo>
                      <a:pt x="42041" y="43611"/>
                      <a:pt x="32660" y="32837"/>
                      <a:pt x="23069" y="22249"/>
                    </a:cubicBezTo>
                    <a:cubicBezTo>
                      <a:pt x="16976" y="15526"/>
                      <a:pt x="11005" y="8692"/>
                      <a:pt x="4980" y="1908"/>
                    </a:cubicBezTo>
                    <a:cubicBezTo>
                      <a:pt x="3518" y="261"/>
                      <a:pt x="3284" y="1"/>
                      <a:pt x="1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2"/>
              <p:cNvSpPr/>
              <p:nvPr/>
            </p:nvSpPr>
            <p:spPr>
              <a:xfrm rot="5400000">
                <a:off x="10025674" y="3254590"/>
                <a:ext cx="930369" cy="981743"/>
              </a:xfrm>
              <a:custGeom>
                <a:avLst/>
                <a:gdLst/>
                <a:ahLst/>
                <a:cxnLst/>
                <a:rect l="l" t="t" r="r" b="b"/>
                <a:pathLst>
                  <a:path w="52645" h="55552" extrusionOk="0">
                    <a:moveTo>
                      <a:pt x="3149" y="1"/>
                    </a:moveTo>
                    <a:cubicBezTo>
                      <a:pt x="3147" y="1"/>
                      <a:pt x="3144" y="1"/>
                      <a:pt x="3141" y="1"/>
                    </a:cubicBezTo>
                    <a:cubicBezTo>
                      <a:pt x="2701" y="5"/>
                      <a:pt x="2260" y="6"/>
                      <a:pt x="1797" y="6"/>
                    </a:cubicBezTo>
                    <a:cubicBezTo>
                      <a:pt x="1242" y="6"/>
                      <a:pt x="656" y="5"/>
                      <a:pt x="1" y="5"/>
                    </a:cubicBezTo>
                    <a:cubicBezTo>
                      <a:pt x="1396" y="1585"/>
                      <a:pt x="2635" y="3006"/>
                      <a:pt x="3892" y="4409"/>
                    </a:cubicBezTo>
                    <a:cubicBezTo>
                      <a:pt x="12931" y="14494"/>
                      <a:pt x="21818" y="24715"/>
                      <a:pt x="30922" y="34744"/>
                    </a:cubicBezTo>
                    <a:cubicBezTo>
                      <a:pt x="36545" y="40962"/>
                      <a:pt x="42103" y="47238"/>
                      <a:pt x="47596" y="53570"/>
                    </a:cubicBezTo>
                    <a:cubicBezTo>
                      <a:pt x="48615" y="54746"/>
                      <a:pt x="49630" y="55552"/>
                      <a:pt x="51053" y="55552"/>
                    </a:cubicBezTo>
                    <a:cubicBezTo>
                      <a:pt x="51312" y="55552"/>
                      <a:pt x="51584" y="55525"/>
                      <a:pt x="51872" y="55469"/>
                    </a:cubicBezTo>
                    <a:cubicBezTo>
                      <a:pt x="51902" y="55464"/>
                      <a:pt x="51934" y="55462"/>
                      <a:pt x="51967" y="55462"/>
                    </a:cubicBezTo>
                    <a:cubicBezTo>
                      <a:pt x="52068" y="55462"/>
                      <a:pt x="52178" y="55482"/>
                      <a:pt x="52278" y="55482"/>
                    </a:cubicBezTo>
                    <a:cubicBezTo>
                      <a:pt x="52400" y="55482"/>
                      <a:pt x="52506" y="55451"/>
                      <a:pt x="52559" y="55315"/>
                    </a:cubicBezTo>
                    <a:cubicBezTo>
                      <a:pt x="52644" y="55093"/>
                      <a:pt x="52359" y="54925"/>
                      <a:pt x="52210" y="54761"/>
                    </a:cubicBezTo>
                    <a:cubicBezTo>
                      <a:pt x="44801" y="46509"/>
                      <a:pt x="37539" y="38129"/>
                      <a:pt x="30070" y="29927"/>
                    </a:cubicBezTo>
                    <a:cubicBezTo>
                      <a:pt x="25253" y="24636"/>
                      <a:pt x="20556" y="19236"/>
                      <a:pt x="15803" y="13884"/>
                    </a:cubicBezTo>
                    <a:cubicBezTo>
                      <a:pt x="11833" y="9411"/>
                      <a:pt x="7863" y="4939"/>
                      <a:pt x="3890" y="468"/>
                    </a:cubicBezTo>
                    <a:cubicBezTo>
                      <a:pt x="3691" y="244"/>
                      <a:pt x="3507" y="1"/>
                      <a:pt x="3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2"/>
              <p:cNvSpPr/>
              <p:nvPr/>
            </p:nvSpPr>
            <p:spPr>
              <a:xfrm rot="5400000">
                <a:off x="10029898" y="3883001"/>
                <a:ext cx="924448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310" h="55531" extrusionOk="0">
                    <a:moveTo>
                      <a:pt x="1416" y="1"/>
                    </a:moveTo>
                    <a:cubicBezTo>
                      <a:pt x="1162" y="1"/>
                      <a:pt x="897" y="21"/>
                      <a:pt x="620" y="62"/>
                    </a:cubicBezTo>
                    <a:cubicBezTo>
                      <a:pt x="599" y="65"/>
                      <a:pt x="578" y="66"/>
                      <a:pt x="556" y="66"/>
                    </a:cubicBezTo>
                    <a:cubicBezTo>
                      <a:pt x="479" y="66"/>
                      <a:pt x="395" y="52"/>
                      <a:pt x="317" y="52"/>
                    </a:cubicBezTo>
                    <a:cubicBezTo>
                      <a:pt x="211" y="52"/>
                      <a:pt x="118" y="78"/>
                      <a:pt x="74" y="203"/>
                    </a:cubicBezTo>
                    <a:cubicBezTo>
                      <a:pt x="0" y="417"/>
                      <a:pt x="244" y="550"/>
                      <a:pt x="375" y="697"/>
                    </a:cubicBezTo>
                    <a:cubicBezTo>
                      <a:pt x="3258" y="3945"/>
                      <a:pt x="6141" y="7195"/>
                      <a:pt x="9025" y="10443"/>
                    </a:cubicBezTo>
                    <a:cubicBezTo>
                      <a:pt x="15490" y="17720"/>
                      <a:pt x="21955" y="25000"/>
                      <a:pt x="28416" y="32281"/>
                    </a:cubicBezTo>
                    <a:cubicBezTo>
                      <a:pt x="35167" y="39889"/>
                      <a:pt x="41916" y="47496"/>
                      <a:pt x="48662" y="55104"/>
                    </a:cubicBezTo>
                    <a:cubicBezTo>
                      <a:pt x="48873" y="55341"/>
                      <a:pt x="49081" y="55530"/>
                      <a:pt x="49424" y="55530"/>
                    </a:cubicBezTo>
                    <a:cubicBezTo>
                      <a:pt x="49427" y="55530"/>
                      <a:pt x="49431" y="55530"/>
                      <a:pt x="49434" y="55530"/>
                    </a:cubicBezTo>
                    <a:cubicBezTo>
                      <a:pt x="49864" y="55526"/>
                      <a:pt x="50294" y="55525"/>
                      <a:pt x="50727" y="55525"/>
                    </a:cubicBezTo>
                    <a:cubicBezTo>
                      <a:pt x="51247" y="55525"/>
                      <a:pt x="51772" y="55526"/>
                      <a:pt x="52310" y="55526"/>
                    </a:cubicBezTo>
                    <a:cubicBezTo>
                      <a:pt x="52294" y="55175"/>
                      <a:pt x="52103" y="55061"/>
                      <a:pt x="51974" y="54915"/>
                    </a:cubicBezTo>
                    <a:cubicBezTo>
                      <a:pt x="50114" y="52807"/>
                      <a:pt x="48251" y="50702"/>
                      <a:pt x="46385" y="48600"/>
                    </a:cubicBezTo>
                    <a:cubicBezTo>
                      <a:pt x="40345" y="41799"/>
                      <a:pt x="34306" y="34996"/>
                      <a:pt x="28267" y="28194"/>
                    </a:cubicBezTo>
                    <a:cubicBezTo>
                      <a:pt x="20482" y="19422"/>
                      <a:pt x="12657" y="10684"/>
                      <a:pt x="4956" y="1839"/>
                    </a:cubicBezTo>
                    <a:cubicBezTo>
                      <a:pt x="3890" y="615"/>
                      <a:pt x="2812" y="1"/>
                      <a:pt x="1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2"/>
              <p:cNvSpPr/>
              <p:nvPr/>
            </p:nvSpPr>
            <p:spPr>
              <a:xfrm rot="5400000">
                <a:off x="10026982" y="1507204"/>
                <a:ext cx="928107" cy="981142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55518" extrusionOk="0">
                    <a:moveTo>
                      <a:pt x="2215" y="1"/>
                    </a:moveTo>
                    <a:cubicBezTo>
                      <a:pt x="1536" y="1"/>
                      <a:pt x="821" y="2"/>
                      <a:pt x="1" y="2"/>
                    </a:cubicBezTo>
                    <a:cubicBezTo>
                      <a:pt x="2145" y="2418"/>
                      <a:pt x="4123" y="4654"/>
                      <a:pt x="6109" y="6887"/>
                    </a:cubicBezTo>
                    <a:cubicBezTo>
                      <a:pt x="12558" y="14149"/>
                      <a:pt x="19008" y="21412"/>
                      <a:pt x="25456" y="28676"/>
                    </a:cubicBezTo>
                    <a:cubicBezTo>
                      <a:pt x="32851" y="37011"/>
                      <a:pt x="40287" y="45311"/>
                      <a:pt x="47601" y="53720"/>
                    </a:cubicBezTo>
                    <a:cubicBezTo>
                      <a:pt x="48639" y="54911"/>
                      <a:pt x="49681" y="55518"/>
                      <a:pt x="51044" y="55518"/>
                    </a:cubicBezTo>
                    <a:cubicBezTo>
                      <a:pt x="51286" y="55518"/>
                      <a:pt x="51538" y="55499"/>
                      <a:pt x="51803" y="55460"/>
                    </a:cubicBezTo>
                    <a:cubicBezTo>
                      <a:pt x="51825" y="55457"/>
                      <a:pt x="51849" y="55456"/>
                      <a:pt x="51874" y="55456"/>
                    </a:cubicBezTo>
                    <a:cubicBezTo>
                      <a:pt x="51966" y="55456"/>
                      <a:pt x="52069" y="55474"/>
                      <a:pt x="52162" y="55474"/>
                    </a:cubicBezTo>
                    <a:cubicBezTo>
                      <a:pt x="52275" y="55474"/>
                      <a:pt x="52374" y="55447"/>
                      <a:pt x="52422" y="55323"/>
                    </a:cubicBezTo>
                    <a:cubicBezTo>
                      <a:pt x="52517" y="55090"/>
                      <a:pt x="52239" y="54932"/>
                      <a:pt x="52092" y="54766"/>
                    </a:cubicBezTo>
                    <a:cubicBezTo>
                      <a:pt x="48039" y="50196"/>
                      <a:pt x="43986" y="45626"/>
                      <a:pt x="39932" y="41056"/>
                    </a:cubicBezTo>
                    <a:cubicBezTo>
                      <a:pt x="34248" y="34651"/>
                      <a:pt x="28565" y="28247"/>
                      <a:pt x="22881" y="21844"/>
                    </a:cubicBezTo>
                    <a:cubicBezTo>
                      <a:pt x="16534" y="14694"/>
                      <a:pt x="10187" y="7545"/>
                      <a:pt x="3841" y="397"/>
                    </a:cubicBezTo>
                    <a:cubicBezTo>
                      <a:pt x="3669" y="204"/>
                      <a:pt x="3505" y="2"/>
                      <a:pt x="3216" y="2"/>
                    </a:cubicBezTo>
                    <a:cubicBezTo>
                      <a:pt x="2885" y="1"/>
                      <a:pt x="2554" y="1"/>
                      <a:pt x="22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2"/>
              <p:cNvSpPr/>
              <p:nvPr/>
            </p:nvSpPr>
            <p:spPr>
              <a:xfrm rot="5400000">
                <a:off x="10026973" y="253589"/>
                <a:ext cx="927930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507" h="55531" extrusionOk="0">
                    <a:moveTo>
                      <a:pt x="0" y="1"/>
                    </a:moveTo>
                    <a:cubicBezTo>
                      <a:pt x="259" y="311"/>
                      <a:pt x="369" y="450"/>
                      <a:pt x="485" y="583"/>
                    </a:cubicBezTo>
                    <a:cubicBezTo>
                      <a:pt x="7237" y="8187"/>
                      <a:pt x="13988" y="15793"/>
                      <a:pt x="20737" y="23400"/>
                    </a:cubicBezTo>
                    <a:cubicBezTo>
                      <a:pt x="29672" y="33474"/>
                      <a:pt x="38637" y="43523"/>
                      <a:pt x="47504" y="53655"/>
                    </a:cubicBezTo>
                    <a:cubicBezTo>
                      <a:pt x="48540" y="54837"/>
                      <a:pt x="49573" y="55531"/>
                      <a:pt x="50965" y="55531"/>
                    </a:cubicBezTo>
                    <a:cubicBezTo>
                      <a:pt x="51213" y="55531"/>
                      <a:pt x="51473" y="55509"/>
                      <a:pt x="51746" y="55463"/>
                    </a:cubicBezTo>
                    <a:cubicBezTo>
                      <a:pt x="51773" y="55459"/>
                      <a:pt x="51800" y="55458"/>
                      <a:pt x="51828" y="55458"/>
                    </a:cubicBezTo>
                    <a:cubicBezTo>
                      <a:pt x="51925" y="55458"/>
                      <a:pt x="52032" y="55476"/>
                      <a:pt x="52128" y="55476"/>
                    </a:cubicBezTo>
                    <a:cubicBezTo>
                      <a:pt x="52237" y="55476"/>
                      <a:pt x="52332" y="55452"/>
                      <a:pt x="52381" y="55346"/>
                    </a:cubicBezTo>
                    <a:cubicBezTo>
                      <a:pt x="52507" y="55072"/>
                      <a:pt x="52184" y="54909"/>
                      <a:pt x="52026" y="54730"/>
                    </a:cubicBezTo>
                    <a:cubicBezTo>
                      <a:pt x="46592" y="48589"/>
                      <a:pt x="41147" y="42452"/>
                      <a:pt x="35696" y="36325"/>
                    </a:cubicBezTo>
                    <a:cubicBezTo>
                      <a:pt x="28873" y="28681"/>
                      <a:pt x="22061" y="21030"/>
                      <a:pt x="15256" y="13371"/>
                    </a:cubicBezTo>
                    <a:cubicBezTo>
                      <a:pt x="11439" y="9075"/>
                      <a:pt x="7650" y="4752"/>
                      <a:pt x="3849" y="441"/>
                    </a:cubicBezTo>
                    <a:cubicBezTo>
                      <a:pt x="3663" y="232"/>
                      <a:pt x="3484" y="1"/>
                      <a:pt x="3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2"/>
              <p:cNvSpPr/>
              <p:nvPr/>
            </p:nvSpPr>
            <p:spPr>
              <a:xfrm rot="5400000">
                <a:off x="10029014" y="2631586"/>
                <a:ext cx="925668" cy="979693"/>
              </a:xfrm>
              <a:custGeom>
                <a:avLst/>
                <a:gdLst/>
                <a:ahLst/>
                <a:cxnLst/>
                <a:rect l="l" t="t" r="r" b="b"/>
                <a:pathLst>
                  <a:path w="52379" h="55436" extrusionOk="0">
                    <a:moveTo>
                      <a:pt x="2891" y="1"/>
                    </a:moveTo>
                    <a:cubicBezTo>
                      <a:pt x="2889" y="1"/>
                      <a:pt x="2888" y="1"/>
                      <a:pt x="2887" y="1"/>
                    </a:cubicBezTo>
                    <a:cubicBezTo>
                      <a:pt x="2572" y="1"/>
                      <a:pt x="2257" y="2"/>
                      <a:pt x="1940" y="2"/>
                    </a:cubicBezTo>
                    <a:cubicBezTo>
                      <a:pt x="1306" y="2"/>
                      <a:pt x="665" y="1"/>
                      <a:pt x="0" y="1"/>
                    </a:cubicBezTo>
                    <a:cubicBezTo>
                      <a:pt x="23" y="400"/>
                      <a:pt x="245" y="557"/>
                      <a:pt x="409" y="742"/>
                    </a:cubicBezTo>
                    <a:cubicBezTo>
                      <a:pt x="5664" y="6668"/>
                      <a:pt x="10923" y="12597"/>
                      <a:pt x="16182" y="18522"/>
                    </a:cubicBezTo>
                    <a:cubicBezTo>
                      <a:pt x="21949" y="25022"/>
                      <a:pt x="27717" y="31520"/>
                      <a:pt x="33487" y="38017"/>
                    </a:cubicBezTo>
                    <a:cubicBezTo>
                      <a:pt x="38513" y="43674"/>
                      <a:pt x="43536" y="49328"/>
                      <a:pt x="48562" y="54985"/>
                    </a:cubicBezTo>
                    <a:cubicBezTo>
                      <a:pt x="48714" y="55155"/>
                      <a:pt x="48842" y="55415"/>
                      <a:pt x="49075" y="55421"/>
                    </a:cubicBezTo>
                    <a:cubicBezTo>
                      <a:pt x="49547" y="55432"/>
                      <a:pt x="50020" y="55435"/>
                      <a:pt x="50505" y="55435"/>
                    </a:cubicBezTo>
                    <a:cubicBezTo>
                      <a:pt x="51102" y="55435"/>
                      <a:pt x="51719" y="55431"/>
                      <a:pt x="52379" y="55431"/>
                    </a:cubicBezTo>
                    <a:cubicBezTo>
                      <a:pt x="52093" y="55077"/>
                      <a:pt x="51927" y="54852"/>
                      <a:pt x="51744" y="54645"/>
                    </a:cubicBezTo>
                    <a:cubicBezTo>
                      <a:pt x="44604" y="46596"/>
                      <a:pt x="37461" y="38548"/>
                      <a:pt x="30319" y="30501"/>
                    </a:cubicBezTo>
                    <a:cubicBezTo>
                      <a:pt x="24770" y="24252"/>
                      <a:pt x="19222" y="18001"/>
                      <a:pt x="13673" y="11750"/>
                    </a:cubicBezTo>
                    <a:cubicBezTo>
                      <a:pt x="10421" y="8075"/>
                      <a:pt x="7162" y="4407"/>
                      <a:pt x="3896" y="744"/>
                    </a:cubicBezTo>
                    <a:cubicBezTo>
                      <a:pt x="3621" y="436"/>
                      <a:pt x="3409" y="1"/>
                      <a:pt x="2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2"/>
              <p:cNvSpPr/>
              <p:nvPr/>
            </p:nvSpPr>
            <p:spPr>
              <a:xfrm rot="5400000">
                <a:off x="10027283" y="4105926"/>
                <a:ext cx="927488" cy="981336"/>
              </a:xfrm>
              <a:custGeom>
                <a:avLst/>
                <a:gdLst/>
                <a:ahLst/>
                <a:cxnLst/>
                <a:rect l="l" t="t" r="r" b="b"/>
                <a:pathLst>
                  <a:path w="52482" h="55529" extrusionOk="0">
                    <a:moveTo>
                      <a:pt x="3110" y="1"/>
                    </a:moveTo>
                    <a:cubicBezTo>
                      <a:pt x="3108" y="1"/>
                      <a:pt x="3107" y="1"/>
                      <a:pt x="3105" y="1"/>
                    </a:cubicBezTo>
                    <a:cubicBezTo>
                      <a:pt x="2621" y="3"/>
                      <a:pt x="2137" y="3"/>
                      <a:pt x="1627" y="3"/>
                    </a:cubicBezTo>
                    <a:cubicBezTo>
                      <a:pt x="1118" y="3"/>
                      <a:pt x="584" y="3"/>
                      <a:pt x="0" y="3"/>
                    </a:cubicBezTo>
                    <a:cubicBezTo>
                      <a:pt x="299" y="379"/>
                      <a:pt x="460" y="603"/>
                      <a:pt x="643" y="807"/>
                    </a:cubicBezTo>
                    <a:cubicBezTo>
                      <a:pt x="2054" y="2392"/>
                      <a:pt x="3464" y="3976"/>
                      <a:pt x="4873" y="5563"/>
                    </a:cubicBezTo>
                    <a:cubicBezTo>
                      <a:pt x="11715" y="13263"/>
                      <a:pt x="18556" y="20965"/>
                      <a:pt x="25394" y="28669"/>
                    </a:cubicBezTo>
                    <a:cubicBezTo>
                      <a:pt x="32791" y="37004"/>
                      <a:pt x="40225" y="45307"/>
                      <a:pt x="47541" y="53713"/>
                    </a:cubicBezTo>
                    <a:cubicBezTo>
                      <a:pt x="48570" y="54896"/>
                      <a:pt x="49604" y="55529"/>
                      <a:pt x="50969" y="55529"/>
                    </a:cubicBezTo>
                    <a:cubicBezTo>
                      <a:pt x="51214" y="55529"/>
                      <a:pt x="51469" y="55508"/>
                      <a:pt x="51737" y="55467"/>
                    </a:cubicBezTo>
                    <a:cubicBezTo>
                      <a:pt x="51762" y="55463"/>
                      <a:pt x="51788" y="55462"/>
                      <a:pt x="51816" y="55462"/>
                    </a:cubicBezTo>
                    <a:cubicBezTo>
                      <a:pt x="51911" y="55462"/>
                      <a:pt x="52015" y="55481"/>
                      <a:pt x="52110" y="55481"/>
                    </a:cubicBezTo>
                    <a:cubicBezTo>
                      <a:pt x="52219" y="55481"/>
                      <a:pt x="52315" y="55455"/>
                      <a:pt x="52368" y="55344"/>
                    </a:cubicBezTo>
                    <a:cubicBezTo>
                      <a:pt x="52481" y="55105"/>
                      <a:pt x="52200" y="54948"/>
                      <a:pt x="52055" y="54786"/>
                    </a:cubicBezTo>
                    <a:cubicBezTo>
                      <a:pt x="47595" y="49755"/>
                      <a:pt x="43133" y="44728"/>
                      <a:pt x="38669" y="39700"/>
                    </a:cubicBezTo>
                    <a:cubicBezTo>
                      <a:pt x="32980" y="33301"/>
                      <a:pt x="27293" y="26899"/>
                      <a:pt x="21609" y="20496"/>
                    </a:cubicBezTo>
                    <a:cubicBezTo>
                      <a:pt x="15671" y="13805"/>
                      <a:pt x="9735" y="7110"/>
                      <a:pt x="3800" y="418"/>
                    </a:cubicBezTo>
                    <a:cubicBezTo>
                      <a:pt x="3612" y="204"/>
                      <a:pt x="342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2"/>
              <p:cNvSpPr/>
              <p:nvPr/>
            </p:nvSpPr>
            <p:spPr>
              <a:xfrm rot="5400000">
                <a:off x="10028272" y="33199"/>
                <a:ext cx="926605" cy="979746"/>
              </a:xfrm>
              <a:custGeom>
                <a:avLst/>
                <a:gdLst/>
                <a:ahLst/>
                <a:cxnLst/>
                <a:rect l="l" t="t" r="r" b="b"/>
                <a:pathLst>
                  <a:path w="52432" h="55439" extrusionOk="0">
                    <a:moveTo>
                      <a:pt x="1811" y="0"/>
                    </a:moveTo>
                    <a:cubicBezTo>
                      <a:pt x="1214" y="0"/>
                      <a:pt x="612" y="10"/>
                      <a:pt x="1" y="10"/>
                    </a:cubicBezTo>
                    <a:cubicBezTo>
                      <a:pt x="101" y="421"/>
                      <a:pt x="329" y="600"/>
                      <a:pt x="512" y="807"/>
                    </a:cubicBezTo>
                    <a:cubicBezTo>
                      <a:pt x="6447" y="7498"/>
                      <a:pt x="12383" y="14189"/>
                      <a:pt x="18323" y="20878"/>
                    </a:cubicBezTo>
                    <a:cubicBezTo>
                      <a:pt x="23706" y="26934"/>
                      <a:pt x="29086" y="32990"/>
                      <a:pt x="34467" y="39047"/>
                    </a:cubicBezTo>
                    <a:cubicBezTo>
                      <a:pt x="39164" y="44343"/>
                      <a:pt x="43865" y="49639"/>
                      <a:pt x="48564" y="54932"/>
                    </a:cubicBezTo>
                    <a:cubicBezTo>
                      <a:pt x="48748" y="55139"/>
                      <a:pt x="48894" y="55426"/>
                      <a:pt x="49213" y="55430"/>
                    </a:cubicBezTo>
                    <a:cubicBezTo>
                      <a:pt x="49662" y="55437"/>
                      <a:pt x="50112" y="55439"/>
                      <a:pt x="50577" y="55439"/>
                    </a:cubicBezTo>
                    <a:cubicBezTo>
                      <a:pt x="51160" y="55439"/>
                      <a:pt x="51767" y="55436"/>
                      <a:pt x="52432" y="55436"/>
                    </a:cubicBezTo>
                    <a:cubicBezTo>
                      <a:pt x="52131" y="55065"/>
                      <a:pt x="51953" y="54828"/>
                      <a:pt x="51758" y="54608"/>
                    </a:cubicBezTo>
                    <a:cubicBezTo>
                      <a:pt x="44461" y="46391"/>
                      <a:pt x="37166" y="38171"/>
                      <a:pt x="29870" y="29952"/>
                    </a:cubicBezTo>
                    <a:cubicBezTo>
                      <a:pt x="24528" y="23929"/>
                      <a:pt x="19186" y="17906"/>
                      <a:pt x="13842" y="11884"/>
                    </a:cubicBezTo>
                    <a:cubicBezTo>
                      <a:pt x="10538" y="8154"/>
                      <a:pt x="7228" y="4427"/>
                      <a:pt x="3913" y="707"/>
                    </a:cubicBezTo>
                    <a:cubicBezTo>
                      <a:pt x="3681" y="444"/>
                      <a:pt x="3496" y="39"/>
                      <a:pt x="3119" y="23"/>
                    </a:cubicBezTo>
                    <a:cubicBezTo>
                      <a:pt x="2684" y="5"/>
                      <a:pt x="2249" y="0"/>
                      <a:pt x="1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2"/>
              <p:cNvSpPr/>
              <p:nvPr/>
            </p:nvSpPr>
            <p:spPr>
              <a:xfrm rot="5400000">
                <a:off x="10027989" y="2835283"/>
                <a:ext cx="927364" cy="980046"/>
              </a:xfrm>
              <a:custGeom>
                <a:avLst/>
                <a:gdLst/>
                <a:ahLst/>
                <a:cxnLst/>
                <a:rect l="l" t="t" r="r" b="b"/>
                <a:pathLst>
                  <a:path w="52475" h="55456" extrusionOk="0">
                    <a:moveTo>
                      <a:pt x="3137" y="1"/>
                    </a:moveTo>
                    <a:cubicBezTo>
                      <a:pt x="3135" y="1"/>
                      <a:pt x="3134" y="1"/>
                      <a:pt x="3133" y="1"/>
                    </a:cubicBezTo>
                    <a:cubicBezTo>
                      <a:pt x="2718" y="3"/>
                      <a:pt x="2303" y="4"/>
                      <a:pt x="1870" y="4"/>
                    </a:cubicBezTo>
                    <a:cubicBezTo>
                      <a:pt x="1293" y="4"/>
                      <a:pt x="684" y="3"/>
                      <a:pt x="1" y="3"/>
                    </a:cubicBezTo>
                    <a:cubicBezTo>
                      <a:pt x="477" y="560"/>
                      <a:pt x="802" y="950"/>
                      <a:pt x="1135" y="1327"/>
                    </a:cubicBezTo>
                    <a:cubicBezTo>
                      <a:pt x="2888" y="3291"/>
                      <a:pt x="4638" y="5258"/>
                      <a:pt x="6387" y="7226"/>
                    </a:cubicBezTo>
                    <a:cubicBezTo>
                      <a:pt x="11779" y="13309"/>
                      <a:pt x="17171" y="19388"/>
                      <a:pt x="22565" y="25469"/>
                    </a:cubicBezTo>
                    <a:cubicBezTo>
                      <a:pt x="27907" y="31492"/>
                      <a:pt x="33251" y="37514"/>
                      <a:pt x="38593" y="43535"/>
                    </a:cubicBezTo>
                    <a:cubicBezTo>
                      <a:pt x="41916" y="47285"/>
                      <a:pt x="45241" y="51031"/>
                      <a:pt x="48574" y="54771"/>
                    </a:cubicBezTo>
                    <a:cubicBezTo>
                      <a:pt x="48805" y="55031"/>
                      <a:pt x="48989" y="55425"/>
                      <a:pt x="49379" y="55438"/>
                    </a:cubicBezTo>
                    <a:cubicBezTo>
                      <a:pt x="49797" y="55452"/>
                      <a:pt x="50216" y="55456"/>
                      <a:pt x="50640" y="55456"/>
                    </a:cubicBezTo>
                    <a:cubicBezTo>
                      <a:pt x="51238" y="55456"/>
                      <a:pt x="51845" y="55448"/>
                      <a:pt x="52474" y="55448"/>
                    </a:cubicBezTo>
                    <a:cubicBezTo>
                      <a:pt x="52368" y="55062"/>
                      <a:pt x="52156" y="54875"/>
                      <a:pt x="51974" y="54670"/>
                    </a:cubicBezTo>
                    <a:cubicBezTo>
                      <a:pt x="46053" y="47999"/>
                      <a:pt x="40134" y="41327"/>
                      <a:pt x="34212" y="34656"/>
                    </a:cubicBezTo>
                    <a:cubicBezTo>
                      <a:pt x="28683" y="28424"/>
                      <a:pt x="23152" y="22192"/>
                      <a:pt x="17619" y="15963"/>
                    </a:cubicBezTo>
                    <a:cubicBezTo>
                      <a:pt x="13054" y="10822"/>
                      <a:pt x="8488" y="5682"/>
                      <a:pt x="3920" y="543"/>
                    </a:cubicBezTo>
                    <a:cubicBezTo>
                      <a:pt x="3705" y="301"/>
                      <a:pt x="3530" y="1"/>
                      <a:pt x="3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2"/>
              <p:cNvSpPr/>
              <p:nvPr/>
            </p:nvSpPr>
            <p:spPr>
              <a:xfrm rot="5400000">
                <a:off x="10029863" y="1301333"/>
                <a:ext cx="924731" cy="981195"/>
              </a:xfrm>
              <a:custGeom>
                <a:avLst/>
                <a:gdLst/>
                <a:ahLst/>
                <a:cxnLst/>
                <a:rect l="l" t="t" r="r" b="b"/>
                <a:pathLst>
                  <a:path w="52326" h="55521" extrusionOk="0">
                    <a:moveTo>
                      <a:pt x="1452" y="1"/>
                    </a:moveTo>
                    <a:cubicBezTo>
                      <a:pt x="1202" y="1"/>
                      <a:pt x="941" y="21"/>
                      <a:pt x="668" y="61"/>
                    </a:cubicBezTo>
                    <a:cubicBezTo>
                      <a:pt x="646" y="64"/>
                      <a:pt x="623" y="66"/>
                      <a:pt x="599" y="66"/>
                    </a:cubicBezTo>
                    <a:cubicBezTo>
                      <a:pt x="518" y="66"/>
                      <a:pt x="429" y="50"/>
                      <a:pt x="348" y="50"/>
                    </a:cubicBezTo>
                    <a:cubicBezTo>
                      <a:pt x="248" y="50"/>
                      <a:pt x="159" y="74"/>
                      <a:pt x="108" y="179"/>
                    </a:cubicBezTo>
                    <a:cubicBezTo>
                      <a:pt x="0" y="399"/>
                      <a:pt x="245" y="536"/>
                      <a:pt x="373" y="680"/>
                    </a:cubicBezTo>
                    <a:cubicBezTo>
                      <a:pt x="7583" y="8799"/>
                      <a:pt x="14793" y="16916"/>
                      <a:pt x="22005" y="25035"/>
                    </a:cubicBezTo>
                    <a:cubicBezTo>
                      <a:pt x="27534" y="31265"/>
                      <a:pt x="33063" y="37493"/>
                      <a:pt x="38592" y="43722"/>
                    </a:cubicBezTo>
                    <a:cubicBezTo>
                      <a:pt x="41879" y="47432"/>
                      <a:pt x="45169" y="51139"/>
                      <a:pt x="48465" y="54839"/>
                    </a:cubicBezTo>
                    <a:cubicBezTo>
                      <a:pt x="48697" y="55099"/>
                      <a:pt x="48878" y="55491"/>
                      <a:pt x="49272" y="55502"/>
                    </a:cubicBezTo>
                    <a:cubicBezTo>
                      <a:pt x="49712" y="55517"/>
                      <a:pt x="50152" y="55521"/>
                      <a:pt x="50594" y="55521"/>
                    </a:cubicBezTo>
                    <a:cubicBezTo>
                      <a:pt x="51166" y="55521"/>
                      <a:pt x="51742" y="55514"/>
                      <a:pt x="52325" y="55514"/>
                    </a:cubicBezTo>
                    <a:cubicBezTo>
                      <a:pt x="52267" y="55084"/>
                      <a:pt x="52003" y="54900"/>
                      <a:pt x="51808" y="54680"/>
                    </a:cubicBezTo>
                    <a:cubicBezTo>
                      <a:pt x="44446" y="46390"/>
                      <a:pt x="37083" y="38099"/>
                      <a:pt x="29721" y="29806"/>
                    </a:cubicBezTo>
                    <a:cubicBezTo>
                      <a:pt x="21461" y="20502"/>
                      <a:pt x="13162" y="11231"/>
                      <a:pt x="4987" y="1854"/>
                    </a:cubicBezTo>
                    <a:cubicBezTo>
                      <a:pt x="3918" y="626"/>
                      <a:pt x="2850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2"/>
              <p:cNvSpPr/>
              <p:nvPr/>
            </p:nvSpPr>
            <p:spPr>
              <a:xfrm rot="5400000">
                <a:off x="10028997" y="3677589"/>
                <a:ext cx="926463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424" h="55539" extrusionOk="0">
                    <a:moveTo>
                      <a:pt x="1479" y="1"/>
                    </a:moveTo>
                    <a:cubicBezTo>
                      <a:pt x="1221" y="1"/>
                      <a:pt x="951" y="24"/>
                      <a:pt x="666" y="70"/>
                    </a:cubicBezTo>
                    <a:cubicBezTo>
                      <a:pt x="643" y="74"/>
                      <a:pt x="619" y="75"/>
                      <a:pt x="594" y="75"/>
                    </a:cubicBezTo>
                    <a:cubicBezTo>
                      <a:pt x="513" y="75"/>
                      <a:pt x="425" y="60"/>
                      <a:pt x="344" y="60"/>
                    </a:cubicBezTo>
                    <a:cubicBezTo>
                      <a:pt x="244" y="60"/>
                      <a:pt x="156" y="83"/>
                      <a:pt x="105" y="188"/>
                    </a:cubicBezTo>
                    <a:cubicBezTo>
                      <a:pt x="1" y="408"/>
                      <a:pt x="244" y="547"/>
                      <a:pt x="371" y="691"/>
                    </a:cubicBezTo>
                    <a:cubicBezTo>
                      <a:pt x="2664" y="3302"/>
                      <a:pt x="4964" y="5908"/>
                      <a:pt x="7270" y="8505"/>
                    </a:cubicBezTo>
                    <a:cubicBezTo>
                      <a:pt x="13875" y="15937"/>
                      <a:pt x="20479" y="23371"/>
                      <a:pt x="27079" y="30807"/>
                    </a:cubicBezTo>
                    <a:cubicBezTo>
                      <a:pt x="34270" y="38914"/>
                      <a:pt x="41460" y="47022"/>
                      <a:pt x="48653" y="55129"/>
                    </a:cubicBezTo>
                    <a:cubicBezTo>
                      <a:pt x="48838" y="55338"/>
                      <a:pt x="49016" y="55538"/>
                      <a:pt x="49338" y="55538"/>
                    </a:cubicBezTo>
                    <a:cubicBezTo>
                      <a:pt x="49342" y="55538"/>
                      <a:pt x="49345" y="55538"/>
                      <a:pt x="49348" y="55538"/>
                    </a:cubicBezTo>
                    <a:cubicBezTo>
                      <a:pt x="49764" y="55533"/>
                      <a:pt x="50179" y="55532"/>
                      <a:pt x="50608" y="55532"/>
                    </a:cubicBezTo>
                    <a:cubicBezTo>
                      <a:pt x="51180" y="55532"/>
                      <a:pt x="51774" y="55535"/>
                      <a:pt x="52424" y="55535"/>
                    </a:cubicBezTo>
                    <a:cubicBezTo>
                      <a:pt x="52250" y="55288"/>
                      <a:pt x="52190" y="55179"/>
                      <a:pt x="52111" y="55091"/>
                    </a:cubicBezTo>
                    <a:cubicBezTo>
                      <a:pt x="49755" y="52431"/>
                      <a:pt x="47399" y="49772"/>
                      <a:pt x="45038" y="47116"/>
                    </a:cubicBezTo>
                    <a:cubicBezTo>
                      <a:pt x="38976" y="40296"/>
                      <a:pt x="32919" y="33472"/>
                      <a:pt x="26865" y="26646"/>
                    </a:cubicBezTo>
                    <a:cubicBezTo>
                      <a:pt x="19556" y="18406"/>
                      <a:pt x="12213" y="10194"/>
                      <a:pt x="4989" y="1880"/>
                    </a:cubicBezTo>
                    <a:cubicBezTo>
                      <a:pt x="3937" y="668"/>
                      <a:pt x="2879" y="1"/>
                      <a:pt x="1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2"/>
              <p:cNvSpPr/>
              <p:nvPr/>
            </p:nvSpPr>
            <p:spPr>
              <a:xfrm rot="5400000">
                <a:off x="10027910" y="460785"/>
                <a:ext cx="926870" cy="980382"/>
              </a:xfrm>
              <a:custGeom>
                <a:avLst/>
                <a:gdLst/>
                <a:ahLst/>
                <a:cxnLst/>
                <a:rect l="l" t="t" r="r" b="b"/>
                <a:pathLst>
                  <a:path w="52447" h="55475" extrusionOk="0">
                    <a:moveTo>
                      <a:pt x="1663" y="1"/>
                    </a:moveTo>
                    <a:cubicBezTo>
                      <a:pt x="1136" y="1"/>
                      <a:pt x="588" y="1"/>
                      <a:pt x="0" y="1"/>
                    </a:cubicBezTo>
                    <a:cubicBezTo>
                      <a:pt x="193" y="262"/>
                      <a:pt x="261" y="370"/>
                      <a:pt x="344" y="465"/>
                    </a:cubicBezTo>
                    <a:cubicBezTo>
                      <a:pt x="10130" y="11490"/>
                      <a:pt x="19917" y="22517"/>
                      <a:pt x="29703" y="33543"/>
                    </a:cubicBezTo>
                    <a:cubicBezTo>
                      <a:pt x="35614" y="40183"/>
                      <a:pt x="41514" y="46836"/>
                      <a:pt x="47402" y="53498"/>
                    </a:cubicBezTo>
                    <a:cubicBezTo>
                      <a:pt x="48904" y="55198"/>
                      <a:pt x="49110" y="55474"/>
                      <a:pt x="50749" y="55474"/>
                    </a:cubicBezTo>
                    <a:cubicBezTo>
                      <a:pt x="51041" y="55474"/>
                      <a:pt x="51379" y="55466"/>
                      <a:pt x="51777" y="55454"/>
                    </a:cubicBezTo>
                    <a:cubicBezTo>
                      <a:pt x="51783" y="55454"/>
                      <a:pt x="51788" y="55454"/>
                      <a:pt x="51794" y="55454"/>
                    </a:cubicBezTo>
                    <a:cubicBezTo>
                      <a:pt x="51883" y="55454"/>
                      <a:pt x="51985" y="55473"/>
                      <a:pt x="52079" y="55473"/>
                    </a:cubicBezTo>
                    <a:cubicBezTo>
                      <a:pt x="52187" y="55473"/>
                      <a:pt x="52284" y="55448"/>
                      <a:pt x="52337" y="55339"/>
                    </a:cubicBezTo>
                    <a:cubicBezTo>
                      <a:pt x="52447" y="55115"/>
                      <a:pt x="52194" y="54986"/>
                      <a:pt x="52067" y="54841"/>
                    </a:cubicBezTo>
                    <a:cubicBezTo>
                      <a:pt x="49282" y="51682"/>
                      <a:pt x="46493" y="48526"/>
                      <a:pt x="43699" y="45377"/>
                    </a:cubicBezTo>
                    <a:cubicBezTo>
                      <a:pt x="37641" y="38558"/>
                      <a:pt x="31585" y="31736"/>
                      <a:pt x="25531" y="24914"/>
                    </a:cubicBezTo>
                    <a:cubicBezTo>
                      <a:pt x="18292" y="16753"/>
                      <a:pt x="11051" y="8589"/>
                      <a:pt x="3810" y="430"/>
                    </a:cubicBezTo>
                    <a:cubicBezTo>
                      <a:pt x="3644" y="241"/>
                      <a:pt x="3499" y="5"/>
                      <a:pt x="3204" y="3"/>
                    </a:cubicBezTo>
                    <a:cubicBezTo>
                      <a:pt x="2697" y="1"/>
                      <a:pt x="2190" y="1"/>
                      <a:pt x="1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2"/>
              <p:cNvSpPr/>
              <p:nvPr/>
            </p:nvSpPr>
            <p:spPr>
              <a:xfrm rot="5400000">
                <a:off x="10199280" y="4314122"/>
                <a:ext cx="738781" cy="828770"/>
              </a:xfrm>
              <a:custGeom>
                <a:avLst/>
                <a:gdLst/>
                <a:ahLst/>
                <a:cxnLst/>
                <a:rect l="l" t="t" r="r" b="b"/>
                <a:pathLst>
                  <a:path w="41804" h="46896" extrusionOk="0">
                    <a:moveTo>
                      <a:pt x="1499" y="1"/>
                    </a:moveTo>
                    <a:cubicBezTo>
                      <a:pt x="1239" y="1"/>
                      <a:pt x="967" y="25"/>
                      <a:pt x="681" y="74"/>
                    </a:cubicBezTo>
                    <a:cubicBezTo>
                      <a:pt x="655" y="78"/>
                      <a:pt x="627" y="80"/>
                      <a:pt x="598" y="80"/>
                    </a:cubicBezTo>
                    <a:cubicBezTo>
                      <a:pt x="516" y="80"/>
                      <a:pt x="428" y="66"/>
                      <a:pt x="346" y="66"/>
                    </a:cubicBezTo>
                    <a:cubicBezTo>
                      <a:pt x="227" y="66"/>
                      <a:pt x="122" y="96"/>
                      <a:pt x="71" y="240"/>
                    </a:cubicBezTo>
                    <a:cubicBezTo>
                      <a:pt x="0" y="444"/>
                      <a:pt x="239" y="589"/>
                      <a:pt x="373" y="738"/>
                    </a:cubicBezTo>
                    <a:cubicBezTo>
                      <a:pt x="6154" y="7257"/>
                      <a:pt x="11938" y="13776"/>
                      <a:pt x="17720" y="20293"/>
                    </a:cubicBezTo>
                    <a:cubicBezTo>
                      <a:pt x="24336" y="27748"/>
                      <a:pt x="30950" y="35203"/>
                      <a:pt x="37563" y="42659"/>
                    </a:cubicBezTo>
                    <a:cubicBezTo>
                      <a:pt x="38715" y="43959"/>
                      <a:pt x="39870" y="45258"/>
                      <a:pt x="41027" y="46555"/>
                    </a:cubicBezTo>
                    <a:cubicBezTo>
                      <a:pt x="41144" y="46687"/>
                      <a:pt x="41252" y="46895"/>
                      <a:pt x="41431" y="46895"/>
                    </a:cubicBezTo>
                    <a:cubicBezTo>
                      <a:pt x="41454" y="46895"/>
                      <a:pt x="41477" y="46892"/>
                      <a:pt x="41502" y="46885"/>
                    </a:cubicBezTo>
                    <a:cubicBezTo>
                      <a:pt x="41790" y="46802"/>
                      <a:pt x="41691" y="46505"/>
                      <a:pt x="41701" y="46291"/>
                    </a:cubicBezTo>
                    <a:cubicBezTo>
                      <a:pt x="41716" y="45908"/>
                      <a:pt x="41705" y="45526"/>
                      <a:pt x="41705" y="45086"/>
                    </a:cubicBezTo>
                    <a:cubicBezTo>
                      <a:pt x="41666" y="44272"/>
                      <a:pt x="41803" y="43438"/>
                      <a:pt x="41087" y="42647"/>
                    </a:cubicBezTo>
                    <a:cubicBezTo>
                      <a:pt x="36741" y="37842"/>
                      <a:pt x="32467" y="32971"/>
                      <a:pt x="28151" y="28136"/>
                    </a:cubicBezTo>
                    <a:cubicBezTo>
                      <a:pt x="25795" y="25498"/>
                      <a:pt x="23448" y="22850"/>
                      <a:pt x="21113" y="20193"/>
                    </a:cubicBezTo>
                    <a:cubicBezTo>
                      <a:pt x="15732" y="14069"/>
                      <a:pt x="10252" y="8033"/>
                      <a:pt x="4929" y="1859"/>
                    </a:cubicBezTo>
                    <a:cubicBezTo>
                      <a:pt x="3907" y="673"/>
                      <a:pt x="2872" y="1"/>
                      <a:pt x="14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2"/>
              <p:cNvSpPr/>
              <p:nvPr/>
            </p:nvSpPr>
            <p:spPr>
              <a:xfrm rot="5400000">
                <a:off x="10045667" y="3500"/>
                <a:ext cx="711778" cy="803109"/>
              </a:xfrm>
              <a:custGeom>
                <a:avLst/>
                <a:gdLst/>
                <a:ahLst/>
                <a:cxnLst/>
                <a:rect l="l" t="t" r="r" b="b"/>
                <a:pathLst>
                  <a:path w="40276" h="45444" extrusionOk="0">
                    <a:moveTo>
                      <a:pt x="20" y="1"/>
                    </a:moveTo>
                    <a:cubicBezTo>
                      <a:pt x="20" y="1124"/>
                      <a:pt x="37" y="2106"/>
                      <a:pt x="12" y="3086"/>
                    </a:cubicBezTo>
                    <a:cubicBezTo>
                      <a:pt x="1" y="3555"/>
                      <a:pt x="167" y="3901"/>
                      <a:pt x="475" y="4248"/>
                    </a:cubicBezTo>
                    <a:cubicBezTo>
                      <a:pt x="3706" y="7873"/>
                      <a:pt x="6931" y="11501"/>
                      <a:pt x="10152" y="15131"/>
                    </a:cubicBezTo>
                    <a:cubicBezTo>
                      <a:pt x="18543" y="24595"/>
                      <a:pt x="26957" y="34036"/>
                      <a:pt x="35290" y="43548"/>
                    </a:cubicBezTo>
                    <a:cubicBezTo>
                      <a:pt x="36284" y="44685"/>
                      <a:pt x="37269" y="45444"/>
                      <a:pt x="38637" y="45444"/>
                    </a:cubicBezTo>
                    <a:cubicBezTo>
                      <a:pt x="38893" y="45444"/>
                      <a:pt x="39161" y="45418"/>
                      <a:pt x="39445" y="45362"/>
                    </a:cubicBezTo>
                    <a:cubicBezTo>
                      <a:pt x="39478" y="45356"/>
                      <a:pt x="39513" y="45354"/>
                      <a:pt x="39549" y="45354"/>
                    </a:cubicBezTo>
                    <a:cubicBezTo>
                      <a:pt x="39652" y="45354"/>
                      <a:pt x="39763" y="45373"/>
                      <a:pt x="39864" y="45373"/>
                    </a:cubicBezTo>
                    <a:cubicBezTo>
                      <a:pt x="39986" y="45373"/>
                      <a:pt x="40092" y="45345"/>
                      <a:pt x="40148" y="45223"/>
                    </a:cubicBezTo>
                    <a:cubicBezTo>
                      <a:pt x="40275" y="44953"/>
                      <a:pt x="39941" y="44793"/>
                      <a:pt x="39783" y="44615"/>
                    </a:cubicBezTo>
                    <a:cubicBezTo>
                      <a:pt x="35686" y="39984"/>
                      <a:pt x="31585" y="35356"/>
                      <a:pt x="27482" y="30732"/>
                    </a:cubicBezTo>
                    <a:cubicBezTo>
                      <a:pt x="18836" y="20984"/>
                      <a:pt x="10187" y="11238"/>
                      <a:pt x="1533" y="1496"/>
                    </a:cubicBezTo>
                    <a:cubicBezTo>
                      <a:pt x="1103" y="1014"/>
                      <a:pt x="722" y="473"/>
                      <a:pt x="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2"/>
              <p:cNvSpPr/>
              <p:nvPr/>
            </p:nvSpPr>
            <p:spPr>
              <a:xfrm rot="5400000">
                <a:off x="10435279" y="4551874"/>
                <a:ext cx="517910" cy="574745"/>
              </a:xfrm>
              <a:custGeom>
                <a:avLst/>
                <a:gdLst/>
                <a:ahLst/>
                <a:cxnLst/>
                <a:rect l="l" t="t" r="r" b="b"/>
                <a:pathLst>
                  <a:path w="29306" h="32522" extrusionOk="0">
                    <a:moveTo>
                      <a:pt x="1916" y="0"/>
                    </a:moveTo>
                    <a:cubicBezTo>
                      <a:pt x="1325" y="0"/>
                      <a:pt x="701" y="2"/>
                      <a:pt x="0" y="2"/>
                    </a:cubicBezTo>
                    <a:cubicBezTo>
                      <a:pt x="2195" y="2476"/>
                      <a:pt x="4227" y="4768"/>
                      <a:pt x="6261" y="7059"/>
                    </a:cubicBezTo>
                    <a:cubicBezTo>
                      <a:pt x="11603" y="13080"/>
                      <a:pt x="16947" y="19102"/>
                      <a:pt x="22291" y="25123"/>
                    </a:cubicBezTo>
                    <a:cubicBezTo>
                      <a:pt x="24359" y="27456"/>
                      <a:pt x="26430" y="29787"/>
                      <a:pt x="28503" y="32115"/>
                    </a:cubicBezTo>
                    <a:cubicBezTo>
                      <a:pt x="28635" y="32262"/>
                      <a:pt x="28757" y="32522"/>
                      <a:pt x="28944" y="32522"/>
                    </a:cubicBezTo>
                    <a:cubicBezTo>
                      <a:pt x="28968" y="32522"/>
                      <a:pt x="28992" y="32518"/>
                      <a:pt x="29018" y="32508"/>
                    </a:cubicBezTo>
                    <a:cubicBezTo>
                      <a:pt x="29306" y="32406"/>
                      <a:pt x="29184" y="32063"/>
                      <a:pt x="29190" y="31821"/>
                    </a:cubicBezTo>
                    <a:cubicBezTo>
                      <a:pt x="29203" y="31184"/>
                      <a:pt x="29165" y="30544"/>
                      <a:pt x="29203" y="29907"/>
                    </a:cubicBezTo>
                    <a:cubicBezTo>
                      <a:pt x="29244" y="29249"/>
                      <a:pt x="29028" y="28737"/>
                      <a:pt x="28584" y="28249"/>
                    </a:cubicBezTo>
                    <a:cubicBezTo>
                      <a:pt x="27123" y="26643"/>
                      <a:pt x="25693" y="25007"/>
                      <a:pt x="24251" y="23382"/>
                    </a:cubicBezTo>
                    <a:cubicBezTo>
                      <a:pt x="17485" y="15753"/>
                      <a:pt x="10717" y="8126"/>
                      <a:pt x="3947" y="499"/>
                    </a:cubicBezTo>
                    <a:cubicBezTo>
                      <a:pt x="3746" y="274"/>
                      <a:pt x="3559" y="3"/>
                      <a:pt x="3208" y="3"/>
                    </a:cubicBezTo>
                    <a:cubicBezTo>
                      <a:pt x="2784" y="1"/>
                      <a:pt x="2359" y="0"/>
                      <a:pt x="19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2"/>
              <p:cNvSpPr/>
              <p:nvPr/>
            </p:nvSpPr>
            <p:spPr>
              <a:xfrm rot="5400000">
                <a:off x="10029810" y="19777"/>
                <a:ext cx="491101" cy="547441"/>
              </a:xfrm>
              <a:custGeom>
                <a:avLst/>
                <a:gdLst/>
                <a:ahLst/>
                <a:cxnLst/>
                <a:rect l="l" t="t" r="r" b="b"/>
                <a:pathLst>
                  <a:path w="27789" h="30977" extrusionOk="0">
                    <a:moveTo>
                      <a:pt x="301" y="0"/>
                    </a:moveTo>
                    <a:lnTo>
                      <a:pt x="89" y="66"/>
                    </a:lnTo>
                    <a:cubicBezTo>
                      <a:pt x="89" y="873"/>
                      <a:pt x="141" y="1683"/>
                      <a:pt x="73" y="2486"/>
                    </a:cubicBezTo>
                    <a:cubicBezTo>
                      <a:pt x="0" y="3378"/>
                      <a:pt x="342" y="4014"/>
                      <a:pt x="926" y="4667"/>
                    </a:cubicBezTo>
                    <a:cubicBezTo>
                      <a:pt x="5616" y="9895"/>
                      <a:pt x="10294" y="15134"/>
                      <a:pt x="14957" y="20388"/>
                    </a:cubicBezTo>
                    <a:cubicBezTo>
                      <a:pt x="17960" y="23769"/>
                      <a:pt x="20934" y="27173"/>
                      <a:pt x="23921" y="30566"/>
                    </a:cubicBezTo>
                    <a:cubicBezTo>
                      <a:pt x="24089" y="30757"/>
                      <a:pt x="24255" y="30971"/>
                      <a:pt x="24542" y="30973"/>
                    </a:cubicBezTo>
                    <a:cubicBezTo>
                      <a:pt x="24974" y="30975"/>
                      <a:pt x="25406" y="30976"/>
                      <a:pt x="25856" y="30976"/>
                    </a:cubicBezTo>
                    <a:cubicBezTo>
                      <a:pt x="26455" y="30976"/>
                      <a:pt x="27086" y="30975"/>
                      <a:pt x="27789" y="3097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2"/>
              <p:cNvSpPr/>
              <p:nvPr/>
            </p:nvSpPr>
            <p:spPr>
              <a:xfrm rot="5400000">
                <a:off x="10674715" y="4791067"/>
                <a:ext cx="291013" cy="323195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8288" extrusionOk="0">
                    <a:moveTo>
                      <a:pt x="329" y="1"/>
                    </a:moveTo>
                    <a:cubicBezTo>
                      <a:pt x="232" y="1"/>
                      <a:pt x="140" y="20"/>
                      <a:pt x="88" y="120"/>
                    </a:cubicBezTo>
                    <a:cubicBezTo>
                      <a:pt x="1" y="290"/>
                      <a:pt x="165" y="396"/>
                      <a:pt x="258" y="510"/>
                    </a:cubicBezTo>
                    <a:cubicBezTo>
                      <a:pt x="370" y="648"/>
                      <a:pt x="493" y="778"/>
                      <a:pt x="611" y="913"/>
                    </a:cubicBezTo>
                    <a:cubicBezTo>
                      <a:pt x="4308" y="5081"/>
                      <a:pt x="8004" y="9252"/>
                      <a:pt x="11702" y="13420"/>
                    </a:cubicBezTo>
                    <a:cubicBezTo>
                      <a:pt x="13059" y="14951"/>
                      <a:pt x="14415" y="16479"/>
                      <a:pt x="15776" y="18006"/>
                    </a:cubicBezTo>
                    <a:cubicBezTo>
                      <a:pt x="15874" y="18118"/>
                      <a:pt x="15974" y="18287"/>
                      <a:pt x="16126" y="18287"/>
                    </a:cubicBezTo>
                    <a:cubicBezTo>
                      <a:pt x="16149" y="18287"/>
                      <a:pt x="16174" y="18283"/>
                      <a:pt x="16200" y="18274"/>
                    </a:cubicBezTo>
                    <a:cubicBezTo>
                      <a:pt x="16399" y="18205"/>
                      <a:pt x="16349" y="17971"/>
                      <a:pt x="16353" y="17799"/>
                    </a:cubicBezTo>
                    <a:cubicBezTo>
                      <a:pt x="16361" y="17365"/>
                      <a:pt x="16355" y="16931"/>
                      <a:pt x="16355" y="16497"/>
                    </a:cubicBezTo>
                    <a:cubicBezTo>
                      <a:pt x="16467" y="15472"/>
                      <a:pt x="16411" y="14503"/>
                      <a:pt x="15533" y="13770"/>
                    </a:cubicBezTo>
                    <a:cubicBezTo>
                      <a:pt x="15318" y="13590"/>
                      <a:pt x="15152" y="13357"/>
                      <a:pt x="14965" y="13146"/>
                    </a:cubicBezTo>
                    <a:cubicBezTo>
                      <a:pt x="11233" y="8939"/>
                      <a:pt x="7502" y="4732"/>
                      <a:pt x="3768" y="527"/>
                    </a:cubicBezTo>
                    <a:cubicBezTo>
                      <a:pt x="3535" y="265"/>
                      <a:pt x="3313" y="2"/>
                      <a:pt x="2906" y="2"/>
                    </a:cubicBezTo>
                    <a:cubicBezTo>
                      <a:pt x="2899" y="2"/>
                      <a:pt x="2892" y="2"/>
                      <a:pt x="2884" y="2"/>
                    </a:cubicBezTo>
                    <a:cubicBezTo>
                      <a:pt x="2603" y="8"/>
                      <a:pt x="2321" y="10"/>
                      <a:pt x="2039" y="10"/>
                    </a:cubicBezTo>
                    <a:cubicBezTo>
                      <a:pt x="1650" y="10"/>
                      <a:pt x="1261" y="7"/>
                      <a:pt x="872" y="7"/>
                    </a:cubicBezTo>
                    <a:cubicBezTo>
                      <a:pt x="749" y="7"/>
                      <a:pt x="626" y="7"/>
                      <a:pt x="503" y="8"/>
                    </a:cubicBezTo>
                    <a:cubicBezTo>
                      <a:pt x="448" y="8"/>
                      <a:pt x="388" y="1"/>
                      <a:pt x="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2"/>
              <p:cNvSpPr/>
              <p:nvPr/>
            </p:nvSpPr>
            <p:spPr>
              <a:xfrm rot="5400000">
                <a:off x="10015764" y="32846"/>
                <a:ext cx="263691" cy="294777"/>
              </a:xfrm>
              <a:custGeom>
                <a:avLst/>
                <a:gdLst/>
                <a:ahLst/>
                <a:cxnLst/>
                <a:rect l="l" t="t" r="r" b="b"/>
                <a:pathLst>
                  <a:path w="14921" h="16680" extrusionOk="0">
                    <a:moveTo>
                      <a:pt x="304" y="0"/>
                    </a:moveTo>
                    <a:cubicBezTo>
                      <a:pt x="268" y="0"/>
                      <a:pt x="229" y="9"/>
                      <a:pt x="185" y="30"/>
                    </a:cubicBezTo>
                    <a:cubicBezTo>
                      <a:pt x="0" y="117"/>
                      <a:pt x="70" y="348"/>
                      <a:pt x="68" y="518"/>
                    </a:cubicBezTo>
                    <a:cubicBezTo>
                      <a:pt x="60" y="1257"/>
                      <a:pt x="93" y="1998"/>
                      <a:pt x="54" y="2737"/>
                    </a:cubicBezTo>
                    <a:cubicBezTo>
                      <a:pt x="23" y="3345"/>
                      <a:pt x="241" y="3807"/>
                      <a:pt x="639" y="4252"/>
                    </a:cubicBezTo>
                    <a:cubicBezTo>
                      <a:pt x="3976" y="7983"/>
                      <a:pt x="7328" y="11704"/>
                      <a:pt x="10611" y="15482"/>
                    </a:cubicBezTo>
                    <a:cubicBezTo>
                      <a:pt x="11220" y="16184"/>
                      <a:pt x="11816" y="16680"/>
                      <a:pt x="12547" y="16680"/>
                    </a:cubicBezTo>
                    <a:cubicBezTo>
                      <a:pt x="12701" y="16680"/>
                      <a:pt x="12861" y="16658"/>
                      <a:pt x="13029" y="16611"/>
                    </a:cubicBezTo>
                    <a:cubicBezTo>
                      <a:pt x="13314" y="16611"/>
                      <a:pt x="13531" y="16618"/>
                      <a:pt x="13719" y="16618"/>
                    </a:cubicBezTo>
                    <a:cubicBezTo>
                      <a:pt x="13841" y="16618"/>
                      <a:pt x="13952" y="16615"/>
                      <a:pt x="14061" y="16606"/>
                    </a:cubicBezTo>
                    <a:cubicBezTo>
                      <a:pt x="14080" y="16604"/>
                      <a:pt x="14099" y="16603"/>
                      <a:pt x="14118" y="16603"/>
                    </a:cubicBezTo>
                    <a:cubicBezTo>
                      <a:pt x="14246" y="16603"/>
                      <a:pt x="14393" y="16636"/>
                      <a:pt x="14522" y="16636"/>
                    </a:cubicBezTo>
                    <a:cubicBezTo>
                      <a:pt x="14655" y="16636"/>
                      <a:pt x="14770" y="16601"/>
                      <a:pt x="14822" y="16457"/>
                    </a:cubicBezTo>
                    <a:cubicBezTo>
                      <a:pt x="14920" y="16191"/>
                      <a:pt x="14571" y="15994"/>
                      <a:pt x="14389" y="15791"/>
                    </a:cubicBezTo>
                    <a:cubicBezTo>
                      <a:pt x="11477" y="12501"/>
                      <a:pt x="8563" y="9214"/>
                      <a:pt x="5649" y="5926"/>
                    </a:cubicBezTo>
                    <a:cubicBezTo>
                      <a:pt x="3989" y="4052"/>
                      <a:pt x="2328" y="2180"/>
                      <a:pt x="660" y="312"/>
                    </a:cubicBezTo>
                    <a:cubicBezTo>
                      <a:pt x="558" y="199"/>
                      <a:pt x="471" y="0"/>
                      <a:pt x="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2"/>
              <p:cNvSpPr/>
              <p:nvPr/>
            </p:nvSpPr>
            <p:spPr>
              <a:xfrm rot="5400000">
                <a:off x="10914937" y="5029297"/>
                <a:ext cx="64805" cy="70761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4004" extrusionOk="0">
                    <a:moveTo>
                      <a:pt x="588" y="1"/>
                    </a:moveTo>
                    <a:cubicBezTo>
                      <a:pt x="401" y="1"/>
                      <a:pt x="251" y="37"/>
                      <a:pt x="193" y="165"/>
                    </a:cubicBezTo>
                    <a:cubicBezTo>
                      <a:pt x="0" y="593"/>
                      <a:pt x="627" y="881"/>
                      <a:pt x="909" y="1215"/>
                    </a:cubicBezTo>
                    <a:cubicBezTo>
                      <a:pt x="1712" y="2162"/>
                      <a:pt x="2553" y="3075"/>
                      <a:pt x="3379" y="4003"/>
                    </a:cubicBezTo>
                    <a:lnTo>
                      <a:pt x="3588" y="3938"/>
                    </a:lnTo>
                    <a:cubicBezTo>
                      <a:pt x="3625" y="2761"/>
                      <a:pt x="3667" y="1581"/>
                      <a:pt x="3553" y="402"/>
                    </a:cubicBezTo>
                    <a:cubicBezTo>
                      <a:pt x="3522" y="90"/>
                      <a:pt x="3221" y="57"/>
                      <a:pt x="2951" y="57"/>
                    </a:cubicBezTo>
                    <a:cubicBezTo>
                      <a:pt x="2622" y="57"/>
                      <a:pt x="2293" y="50"/>
                      <a:pt x="1965" y="50"/>
                    </a:cubicBezTo>
                    <a:cubicBezTo>
                      <a:pt x="1782" y="50"/>
                      <a:pt x="1599" y="52"/>
                      <a:pt x="1417" y="59"/>
                    </a:cubicBezTo>
                    <a:cubicBezTo>
                      <a:pt x="1400" y="59"/>
                      <a:pt x="1383" y="60"/>
                      <a:pt x="1365" y="60"/>
                    </a:cubicBezTo>
                    <a:cubicBezTo>
                      <a:pt x="1126" y="60"/>
                      <a:pt x="828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2"/>
              <p:cNvSpPr/>
              <p:nvPr/>
            </p:nvSpPr>
            <p:spPr>
              <a:xfrm rot="5400000">
                <a:off x="10001462" y="44969"/>
                <a:ext cx="42078" cy="42732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2418" extrusionOk="0">
                    <a:moveTo>
                      <a:pt x="351" y="1"/>
                    </a:moveTo>
                    <a:lnTo>
                      <a:pt x="351" y="1"/>
                    </a:lnTo>
                    <a:cubicBezTo>
                      <a:pt x="1" y="1956"/>
                      <a:pt x="130" y="2417"/>
                      <a:pt x="1327" y="2417"/>
                    </a:cubicBezTo>
                    <a:cubicBezTo>
                      <a:pt x="1469" y="2417"/>
                      <a:pt x="1626" y="2411"/>
                      <a:pt x="1798" y="2399"/>
                    </a:cubicBezTo>
                    <a:lnTo>
                      <a:pt x="1875" y="2399"/>
                    </a:lnTo>
                    <a:cubicBezTo>
                      <a:pt x="1878" y="2399"/>
                      <a:pt x="1881" y="2399"/>
                      <a:pt x="1884" y="2399"/>
                    </a:cubicBezTo>
                    <a:cubicBezTo>
                      <a:pt x="2235" y="2399"/>
                      <a:pt x="2381" y="2275"/>
                      <a:pt x="2109" y="1961"/>
                    </a:cubicBezTo>
                    <a:cubicBezTo>
                      <a:pt x="1557" y="1332"/>
                      <a:pt x="993" y="717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19" name="Google Shape;1119;p22"/>
            <p:cNvCxnSpPr/>
            <p:nvPr/>
          </p:nvCxnSpPr>
          <p:spPr>
            <a:xfrm rot="-5400000">
              <a:off x="-1951245" y="3176404"/>
              <a:ext cx="6352800" cy="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0" name="Google Shape;1120;p22"/>
          <p:cNvSpPr/>
          <p:nvPr/>
        </p:nvSpPr>
        <p:spPr>
          <a:xfrm>
            <a:off x="5891961" y="349793"/>
            <a:ext cx="1276175" cy="183275"/>
          </a:xfrm>
          <a:custGeom>
            <a:avLst/>
            <a:gdLst/>
            <a:ahLst/>
            <a:cxnLst/>
            <a:rect l="l" t="t" r="r" b="b"/>
            <a:pathLst>
              <a:path w="51047" h="7331" extrusionOk="0">
                <a:moveTo>
                  <a:pt x="0" y="2930"/>
                </a:moveTo>
                <a:lnTo>
                  <a:pt x="7709" y="2930"/>
                </a:lnTo>
                <a:lnTo>
                  <a:pt x="4791" y="1"/>
                </a:lnTo>
                <a:lnTo>
                  <a:pt x="6853" y="1"/>
                </a:lnTo>
                <a:lnTo>
                  <a:pt x="10495" y="3666"/>
                </a:lnTo>
                <a:lnTo>
                  <a:pt x="6853" y="7330"/>
                </a:lnTo>
                <a:lnTo>
                  <a:pt x="4791" y="7330"/>
                </a:lnTo>
                <a:lnTo>
                  <a:pt x="7709" y="4395"/>
                </a:lnTo>
                <a:lnTo>
                  <a:pt x="0" y="4395"/>
                </a:lnTo>
                <a:close/>
                <a:moveTo>
                  <a:pt x="20271" y="2930"/>
                </a:moveTo>
                <a:lnTo>
                  <a:pt x="27979" y="2930"/>
                </a:lnTo>
                <a:lnTo>
                  <a:pt x="25067" y="1"/>
                </a:lnTo>
                <a:lnTo>
                  <a:pt x="27129" y="1"/>
                </a:lnTo>
                <a:lnTo>
                  <a:pt x="30777" y="3666"/>
                </a:lnTo>
                <a:lnTo>
                  <a:pt x="27129" y="7330"/>
                </a:lnTo>
                <a:lnTo>
                  <a:pt x="25067" y="7330"/>
                </a:lnTo>
                <a:lnTo>
                  <a:pt x="27979" y="4395"/>
                </a:lnTo>
                <a:lnTo>
                  <a:pt x="20271" y="4395"/>
                </a:lnTo>
                <a:lnTo>
                  <a:pt x="20271" y="2936"/>
                </a:lnTo>
                <a:close/>
                <a:moveTo>
                  <a:pt x="40547" y="2930"/>
                </a:moveTo>
                <a:lnTo>
                  <a:pt x="48255" y="2930"/>
                </a:lnTo>
                <a:lnTo>
                  <a:pt x="45337" y="1"/>
                </a:lnTo>
                <a:lnTo>
                  <a:pt x="47400" y="1"/>
                </a:lnTo>
                <a:lnTo>
                  <a:pt x="51047" y="3666"/>
                </a:lnTo>
                <a:lnTo>
                  <a:pt x="47400" y="7330"/>
                </a:lnTo>
                <a:lnTo>
                  <a:pt x="45337" y="7330"/>
                </a:lnTo>
                <a:lnTo>
                  <a:pt x="48255" y="4395"/>
                </a:lnTo>
                <a:lnTo>
                  <a:pt x="40547" y="4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079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23"/>
          <p:cNvSpPr txBox="1">
            <a:spLocks noGrp="1"/>
          </p:cNvSpPr>
          <p:nvPr>
            <p:ph type="title"/>
          </p:nvPr>
        </p:nvSpPr>
        <p:spPr>
          <a:xfrm>
            <a:off x="4572179" y="1658803"/>
            <a:ext cx="3861600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p23"/>
          <p:cNvSpPr txBox="1">
            <a:spLocks noGrp="1"/>
          </p:cNvSpPr>
          <p:nvPr>
            <p:ph type="subTitle" idx="1"/>
          </p:nvPr>
        </p:nvSpPr>
        <p:spPr>
          <a:xfrm>
            <a:off x="4572175" y="2377610"/>
            <a:ext cx="3861600" cy="11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4" name="Google Shape;1124;p23"/>
          <p:cNvSpPr txBox="1">
            <a:spLocks noGrp="1"/>
          </p:cNvSpPr>
          <p:nvPr>
            <p:ph type="subTitle" idx="2"/>
          </p:nvPr>
        </p:nvSpPr>
        <p:spPr>
          <a:xfrm>
            <a:off x="710224" y="646918"/>
            <a:ext cx="1047300" cy="1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23"/>
          <p:cNvSpPr txBox="1">
            <a:spLocks noGrp="1"/>
          </p:cNvSpPr>
          <p:nvPr>
            <p:ph type="title" idx="3" hasCustomPrompt="1"/>
          </p:nvPr>
        </p:nvSpPr>
        <p:spPr>
          <a:xfrm>
            <a:off x="279725" y="3839875"/>
            <a:ext cx="4305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126" name="Google Shape;1126;p23"/>
          <p:cNvSpPr/>
          <p:nvPr/>
        </p:nvSpPr>
        <p:spPr>
          <a:xfrm>
            <a:off x="4572175" y="636160"/>
            <a:ext cx="1276175" cy="183275"/>
          </a:xfrm>
          <a:custGeom>
            <a:avLst/>
            <a:gdLst/>
            <a:ahLst/>
            <a:cxnLst/>
            <a:rect l="l" t="t" r="r" b="b"/>
            <a:pathLst>
              <a:path w="51047" h="7331" extrusionOk="0">
                <a:moveTo>
                  <a:pt x="0" y="2930"/>
                </a:moveTo>
                <a:lnTo>
                  <a:pt x="7709" y="2930"/>
                </a:lnTo>
                <a:lnTo>
                  <a:pt x="4791" y="1"/>
                </a:lnTo>
                <a:lnTo>
                  <a:pt x="6853" y="1"/>
                </a:lnTo>
                <a:lnTo>
                  <a:pt x="10495" y="3666"/>
                </a:lnTo>
                <a:lnTo>
                  <a:pt x="6853" y="7330"/>
                </a:lnTo>
                <a:lnTo>
                  <a:pt x="4791" y="7330"/>
                </a:lnTo>
                <a:lnTo>
                  <a:pt x="7709" y="4395"/>
                </a:lnTo>
                <a:lnTo>
                  <a:pt x="0" y="4395"/>
                </a:lnTo>
                <a:close/>
                <a:moveTo>
                  <a:pt x="20271" y="2930"/>
                </a:moveTo>
                <a:lnTo>
                  <a:pt x="27979" y="2930"/>
                </a:lnTo>
                <a:lnTo>
                  <a:pt x="25067" y="1"/>
                </a:lnTo>
                <a:lnTo>
                  <a:pt x="27129" y="1"/>
                </a:lnTo>
                <a:lnTo>
                  <a:pt x="30777" y="3666"/>
                </a:lnTo>
                <a:lnTo>
                  <a:pt x="27129" y="7330"/>
                </a:lnTo>
                <a:lnTo>
                  <a:pt x="25067" y="7330"/>
                </a:lnTo>
                <a:lnTo>
                  <a:pt x="27979" y="4395"/>
                </a:lnTo>
                <a:lnTo>
                  <a:pt x="20271" y="4395"/>
                </a:lnTo>
                <a:lnTo>
                  <a:pt x="20271" y="2936"/>
                </a:lnTo>
                <a:close/>
                <a:moveTo>
                  <a:pt x="40547" y="2930"/>
                </a:moveTo>
                <a:lnTo>
                  <a:pt x="48255" y="2930"/>
                </a:lnTo>
                <a:lnTo>
                  <a:pt x="45337" y="1"/>
                </a:lnTo>
                <a:lnTo>
                  <a:pt x="47400" y="1"/>
                </a:lnTo>
                <a:lnTo>
                  <a:pt x="51047" y="3666"/>
                </a:lnTo>
                <a:lnTo>
                  <a:pt x="47400" y="7330"/>
                </a:lnTo>
                <a:lnTo>
                  <a:pt x="45337" y="7330"/>
                </a:lnTo>
                <a:lnTo>
                  <a:pt x="48255" y="4395"/>
                </a:lnTo>
                <a:lnTo>
                  <a:pt x="40547" y="4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40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"/>
          <p:cNvSpPr txBox="1">
            <a:spLocks noGrp="1"/>
          </p:cNvSpPr>
          <p:nvPr>
            <p:ph type="body" idx="1"/>
          </p:nvPr>
        </p:nvSpPr>
        <p:spPr>
          <a:xfrm>
            <a:off x="1999175" y="1698157"/>
            <a:ext cx="5145600" cy="25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710225" y="536825"/>
            <a:ext cx="7723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2"/>
          </p:nvPr>
        </p:nvSpPr>
        <p:spPr>
          <a:xfrm>
            <a:off x="710225" y="346013"/>
            <a:ext cx="1047300" cy="1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>
            <a:off x="279498" y="2159470"/>
            <a:ext cx="430737" cy="1581808"/>
            <a:chOff x="279498" y="2247268"/>
            <a:chExt cx="430737" cy="1581808"/>
          </a:xfrm>
        </p:grpSpPr>
        <p:sp>
          <p:nvSpPr>
            <p:cNvPr id="263" name="Google Shape;263;p7"/>
            <p:cNvSpPr/>
            <p:nvPr/>
          </p:nvSpPr>
          <p:spPr>
            <a:xfrm>
              <a:off x="279498" y="2822636"/>
              <a:ext cx="430737" cy="430965"/>
            </a:xfrm>
            <a:custGeom>
              <a:avLst/>
              <a:gdLst/>
              <a:ahLst/>
              <a:cxnLst/>
              <a:rect l="l" t="t" r="r" b="b"/>
              <a:pathLst>
                <a:path w="9473" h="9478" extrusionOk="0">
                  <a:moveTo>
                    <a:pt x="4900" y="9472"/>
                  </a:moveTo>
                  <a:cubicBezTo>
                    <a:pt x="3062" y="9466"/>
                    <a:pt x="1402" y="8352"/>
                    <a:pt x="701" y="6652"/>
                  </a:cubicBezTo>
                  <a:cubicBezTo>
                    <a:pt x="1" y="4946"/>
                    <a:pt x="397" y="2987"/>
                    <a:pt x="1701" y="1689"/>
                  </a:cubicBezTo>
                  <a:cubicBezTo>
                    <a:pt x="3005" y="391"/>
                    <a:pt x="4963" y="0"/>
                    <a:pt x="6664" y="707"/>
                  </a:cubicBezTo>
                  <a:cubicBezTo>
                    <a:pt x="8364" y="1413"/>
                    <a:pt x="9472" y="3073"/>
                    <a:pt x="9472" y="4917"/>
                  </a:cubicBezTo>
                  <a:cubicBezTo>
                    <a:pt x="9472" y="7439"/>
                    <a:pt x="7422" y="9478"/>
                    <a:pt x="4900" y="9472"/>
                  </a:cubicBezTo>
                  <a:close/>
                  <a:moveTo>
                    <a:pt x="5113" y="4705"/>
                  </a:moveTo>
                  <a:lnTo>
                    <a:pt x="6905" y="4705"/>
                  </a:lnTo>
                  <a:cubicBezTo>
                    <a:pt x="6888" y="4102"/>
                    <a:pt x="6796" y="3499"/>
                    <a:pt x="6623" y="2918"/>
                  </a:cubicBezTo>
                  <a:lnTo>
                    <a:pt x="5107" y="2918"/>
                  </a:lnTo>
                  <a:close/>
                  <a:moveTo>
                    <a:pt x="6905" y="5124"/>
                  </a:moveTo>
                  <a:lnTo>
                    <a:pt x="5113" y="5124"/>
                  </a:lnTo>
                  <a:lnTo>
                    <a:pt x="5113" y="6910"/>
                  </a:lnTo>
                  <a:lnTo>
                    <a:pt x="6629" y="6910"/>
                  </a:lnTo>
                  <a:cubicBezTo>
                    <a:pt x="6796" y="6330"/>
                    <a:pt x="6893" y="5733"/>
                    <a:pt x="6905" y="5124"/>
                  </a:cubicBezTo>
                  <a:close/>
                  <a:moveTo>
                    <a:pt x="9047" y="5124"/>
                  </a:moveTo>
                  <a:lnTo>
                    <a:pt x="7313" y="5124"/>
                  </a:lnTo>
                  <a:cubicBezTo>
                    <a:pt x="7295" y="5727"/>
                    <a:pt x="7209" y="6330"/>
                    <a:pt x="7048" y="6910"/>
                  </a:cubicBezTo>
                  <a:lnTo>
                    <a:pt x="8542" y="6910"/>
                  </a:lnTo>
                  <a:cubicBezTo>
                    <a:pt x="8846" y="6365"/>
                    <a:pt x="9019" y="5750"/>
                    <a:pt x="9053" y="5124"/>
                  </a:cubicBezTo>
                  <a:close/>
                  <a:moveTo>
                    <a:pt x="8278" y="7318"/>
                  </a:moveTo>
                  <a:lnTo>
                    <a:pt x="6922" y="7318"/>
                  </a:lnTo>
                  <a:cubicBezTo>
                    <a:pt x="6738" y="7864"/>
                    <a:pt x="6480" y="8381"/>
                    <a:pt x="6164" y="8858"/>
                  </a:cubicBezTo>
                  <a:cubicBezTo>
                    <a:pt x="7014" y="8588"/>
                    <a:pt x="7755" y="8042"/>
                    <a:pt x="8278" y="7318"/>
                  </a:cubicBezTo>
                  <a:close/>
                  <a:moveTo>
                    <a:pt x="5549" y="9001"/>
                  </a:moveTo>
                  <a:cubicBezTo>
                    <a:pt x="5951" y="8496"/>
                    <a:pt x="6267" y="7927"/>
                    <a:pt x="6491" y="7318"/>
                  </a:cubicBezTo>
                  <a:lnTo>
                    <a:pt x="5107" y="7318"/>
                  </a:lnTo>
                  <a:lnTo>
                    <a:pt x="5107" y="9047"/>
                  </a:lnTo>
                  <a:cubicBezTo>
                    <a:pt x="5256" y="9041"/>
                    <a:pt x="5406" y="9024"/>
                    <a:pt x="5549" y="9001"/>
                  </a:cubicBezTo>
                  <a:close/>
                  <a:moveTo>
                    <a:pt x="4688" y="9047"/>
                  </a:moveTo>
                  <a:lnTo>
                    <a:pt x="4688" y="7318"/>
                  </a:lnTo>
                  <a:lnTo>
                    <a:pt x="3206" y="7318"/>
                  </a:lnTo>
                  <a:cubicBezTo>
                    <a:pt x="3424" y="7916"/>
                    <a:pt x="3734" y="8479"/>
                    <a:pt x="4130" y="8984"/>
                  </a:cubicBezTo>
                  <a:cubicBezTo>
                    <a:pt x="4314" y="9018"/>
                    <a:pt x="4498" y="9041"/>
                    <a:pt x="4688" y="9047"/>
                  </a:cubicBezTo>
                  <a:close/>
                  <a:moveTo>
                    <a:pt x="3510" y="8817"/>
                  </a:moveTo>
                  <a:cubicBezTo>
                    <a:pt x="3200" y="8346"/>
                    <a:pt x="2953" y="7847"/>
                    <a:pt x="2775" y="7318"/>
                  </a:cubicBezTo>
                  <a:lnTo>
                    <a:pt x="1523" y="7318"/>
                  </a:lnTo>
                  <a:cubicBezTo>
                    <a:pt x="2017" y="8008"/>
                    <a:pt x="2706" y="8530"/>
                    <a:pt x="3510" y="8817"/>
                  </a:cubicBezTo>
                  <a:close/>
                  <a:moveTo>
                    <a:pt x="1264" y="6910"/>
                  </a:moveTo>
                  <a:lnTo>
                    <a:pt x="2654" y="6910"/>
                  </a:lnTo>
                  <a:cubicBezTo>
                    <a:pt x="2493" y="6330"/>
                    <a:pt x="2402" y="5727"/>
                    <a:pt x="2390" y="5124"/>
                  </a:cubicBezTo>
                  <a:lnTo>
                    <a:pt x="753" y="5124"/>
                  </a:lnTo>
                  <a:cubicBezTo>
                    <a:pt x="787" y="5750"/>
                    <a:pt x="960" y="6365"/>
                    <a:pt x="1264" y="6910"/>
                  </a:cubicBezTo>
                  <a:close/>
                  <a:moveTo>
                    <a:pt x="753" y="4705"/>
                  </a:moveTo>
                  <a:lnTo>
                    <a:pt x="2384" y="4705"/>
                  </a:lnTo>
                  <a:cubicBezTo>
                    <a:pt x="2402" y="4102"/>
                    <a:pt x="2493" y="3499"/>
                    <a:pt x="2654" y="2913"/>
                  </a:cubicBezTo>
                  <a:lnTo>
                    <a:pt x="1264" y="2913"/>
                  </a:lnTo>
                  <a:cubicBezTo>
                    <a:pt x="960" y="3464"/>
                    <a:pt x="787" y="4079"/>
                    <a:pt x="753" y="4710"/>
                  </a:cubicBezTo>
                  <a:close/>
                  <a:moveTo>
                    <a:pt x="1523" y="2511"/>
                  </a:moveTo>
                  <a:lnTo>
                    <a:pt x="2775" y="2511"/>
                  </a:lnTo>
                  <a:cubicBezTo>
                    <a:pt x="2953" y="1988"/>
                    <a:pt x="3200" y="1482"/>
                    <a:pt x="3504" y="1017"/>
                  </a:cubicBezTo>
                  <a:cubicBezTo>
                    <a:pt x="2712" y="1304"/>
                    <a:pt x="2017" y="1827"/>
                    <a:pt x="1523" y="2511"/>
                  </a:cubicBezTo>
                  <a:close/>
                  <a:moveTo>
                    <a:pt x="4688" y="782"/>
                  </a:moveTo>
                  <a:cubicBezTo>
                    <a:pt x="4498" y="793"/>
                    <a:pt x="4314" y="816"/>
                    <a:pt x="4130" y="851"/>
                  </a:cubicBezTo>
                  <a:cubicBezTo>
                    <a:pt x="3734" y="1350"/>
                    <a:pt x="3424" y="1913"/>
                    <a:pt x="3206" y="2511"/>
                  </a:cubicBezTo>
                  <a:lnTo>
                    <a:pt x="4688" y="2511"/>
                  </a:lnTo>
                  <a:close/>
                  <a:moveTo>
                    <a:pt x="4688" y="2918"/>
                  </a:moveTo>
                  <a:lnTo>
                    <a:pt x="3074" y="2918"/>
                  </a:lnTo>
                  <a:cubicBezTo>
                    <a:pt x="2901" y="3499"/>
                    <a:pt x="2809" y="4102"/>
                    <a:pt x="2798" y="4710"/>
                  </a:cubicBezTo>
                  <a:lnTo>
                    <a:pt x="4693" y="4710"/>
                  </a:lnTo>
                  <a:close/>
                  <a:moveTo>
                    <a:pt x="2798" y="5124"/>
                  </a:moveTo>
                  <a:cubicBezTo>
                    <a:pt x="2809" y="5733"/>
                    <a:pt x="2907" y="6330"/>
                    <a:pt x="3074" y="6910"/>
                  </a:cubicBezTo>
                  <a:lnTo>
                    <a:pt x="4693" y="6910"/>
                  </a:lnTo>
                  <a:lnTo>
                    <a:pt x="4693" y="5124"/>
                  </a:lnTo>
                  <a:close/>
                  <a:moveTo>
                    <a:pt x="5113" y="782"/>
                  </a:moveTo>
                  <a:lnTo>
                    <a:pt x="5113" y="2511"/>
                  </a:lnTo>
                  <a:lnTo>
                    <a:pt x="6491" y="2511"/>
                  </a:lnTo>
                  <a:cubicBezTo>
                    <a:pt x="6273" y="1907"/>
                    <a:pt x="5957" y="1339"/>
                    <a:pt x="5561" y="828"/>
                  </a:cubicBezTo>
                  <a:cubicBezTo>
                    <a:pt x="5411" y="805"/>
                    <a:pt x="5262" y="793"/>
                    <a:pt x="5113" y="782"/>
                  </a:cubicBezTo>
                  <a:close/>
                  <a:moveTo>
                    <a:pt x="6164" y="977"/>
                  </a:moveTo>
                  <a:cubicBezTo>
                    <a:pt x="6485" y="1454"/>
                    <a:pt x="6738" y="1971"/>
                    <a:pt x="6922" y="2511"/>
                  </a:cubicBezTo>
                  <a:lnTo>
                    <a:pt x="8278" y="2511"/>
                  </a:lnTo>
                  <a:cubicBezTo>
                    <a:pt x="7755" y="1787"/>
                    <a:pt x="7014" y="1247"/>
                    <a:pt x="6164" y="977"/>
                  </a:cubicBezTo>
                  <a:close/>
                  <a:moveTo>
                    <a:pt x="8536" y="2913"/>
                  </a:moveTo>
                  <a:lnTo>
                    <a:pt x="7048" y="2913"/>
                  </a:lnTo>
                  <a:cubicBezTo>
                    <a:pt x="7209" y="3499"/>
                    <a:pt x="7295" y="4096"/>
                    <a:pt x="7313" y="4705"/>
                  </a:cubicBezTo>
                  <a:lnTo>
                    <a:pt x="9047" y="4705"/>
                  </a:lnTo>
                  <a:cubicBezTo>
                    <a:pt x="9013" y="4073"/>
                    <a:pt x="8841" y="3464"/>
                    <a:pt x="8536" y="2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279630" y="2247268"/>
              <a:ext cx="430464" cy="431010"/>
            </a:xfrm>
            <a:custGeom>
              <a:avLst/>
              <a:gdLst/>
              <a:ahLst/>
              <a:cxnLst/>
              <a:rect l="l" t="t" r="r" b="b"/>
              <a:pathLst>
                <a:path w="9467" h="9479" extrusionOk="0">
                  <a:moveTo>
                    <a:pt x="4900" y="9472"/>
                  </a:moveTo>
                  <a:cubicBezTo>
                    <a:pt x="3056" y="9467"/>
                    <a:pt x="1396" y="8352"/>
                    <a:pt x="701" y="6646"/>
                  </a:cubicBezTo>
                  <a:cubicBezTo>
                    <a:pt x="0" y="4946"/>
                    <a:pt x="391" y="2988"/>
                    <a:pt x="1695" y="1689"/>
                  </a:cubicBezTo>
                  <a:cubicBezTo>
                    <a:pt x="2999" y="386"/>
                    <a:pt x="4957" y="1"/>
                    <a:pt x="6658" y="707"/>
                  </a:cubicBezTo>
                  <a:cubicBezTo>
                    <a:pt x="8358" y="1414"/>
                    <a:pt x="9466" y="3074"/>
                    <a:pt x="9466" y="4918"/>
                  </a:cubicBezTo>
                  <a:cubicBezTo>
                    <a:pt x="9466" y="7439"/>
                    <a:pt x="7422" y="9478"/>
                    <a:pt x="4900" y="9472"/>
                  </a:cubicBezTo>
                  <a:close/>
                  <a:moveTo>
                    <a:pt x="5107" y="4705"/>
                  </a:moveTo>
                  <a:lnTo>
                    <a:pt x="6905" y="4705"/>
                  </a:lnTo>
                  <a:cubicBezTo>
                    <a:pt x="6887" y="4102"/>
                    <a:pt x="6790" y="3499"/>
                    <a:pt x="6617" y="2913"/>
                  </a:cubicBezTo>
                  <a:lnTo>
                    <a:pt x="5107" y="2913"/>
                  </a:lnTo>
                  <a:close/>
                  <a:moveTo>
                    <a:pt x="6905" y="5124"/>
                  </a:moveTo>
                  <a:lnTo>
                    <a:pt x="5107" y="5124"/>
                  </a:lnTo>
                  <a:lnTo>
                    <a:pt x="5107" y="6911"/>
                  </a:lnTo>
                  <a:lnTo>
                    <a:pt x="6623" y="6911"/>
                  </a:lnTo>
                  <a:cubicBezTo>
                    <a:pt x="6796" y="6331"/>
                    <a:pt x="6887" y="5727"/>
                    <a:pt x="6905" y="5124"/>
                  </a:cubicBezTo>
                  <a:close/>
                  <a:moveTo>
                    <a:pt x="9041" y="5124"/>
                  </a:moveTo>
                  <a:lnTo>
                    <a:pt x="7313" y="5124"/>
                  </a:lnTo>
                  <a:cubicBezTo>
                    <a:pt x="7295" y="5727"/>
                    <a:pt x="7203" y="6331"/>
                    <a:pt x="7048" y="6911"/>
                  </a:cubicBezTo>
                  <a:lnTo>
                    <a:pt x="8530" y="6911"/>
                  </a:lnTo>
                  <a:cubicBezTo>
                    <a:pt x="8835" y="6365"/>
                    <a:pt x="9013" y="5750"/>
                    <a:pt x="9041" y="5124"/>
                  </a:cubicBezTo>
                  <a:close/>
                  <a:moveTo>
                    <a:pt x="8277" y="7313"/>
                  </a:moveTo>
                  <a:lnTo>
                    <a:pt x="6916" y="7313"/>
                  </a:lnTo>
                  <a:cubicBezTo>
                    <a:pt x="6732" y="7858"/>
                    <a:pt x="6480" y="8381"/>
                    <a:pt x="6158" y="8858"/>
                  </a:cubicBezTo>
                  <a:cubicBezTo>
                    <a:pt x="7014" y="8582"/>
                    <a:pt x="7755" y="8042"/>
                    <a:pt x="8277" y="7313"/>
                  </a:cubicBezTo>
                  <a:close/>
                  <a:moveTo>
                    <a:pt x="5549" y="9001"/>
                  </a:moveTo>
                  <a:cubicBezTo>
                    <a:pt x="5945" y="8496"/>
                    <a:pt x="6267" y="7922"/>
                    <a:pt x="6485" y="7313"/>
                  </a:cubicBezTo>
                  <a:lnTo>
                    <a:pt x="5101" y="7313"/>
                  </a:lnTo>
                  <a:lnTo>
                    <a:pt x="5101" y="9047"/>
                  </a:lnTo>
                  <a:cubicBezTo>
                    <a:pt x="5250" y="9042"/>
                    <a:pt x="5400" y="9024"/>
                    <a:pt x="5549" y="9001"/>
                  </a:cubicBezTo>
                  <a:close/>
                  <a:moveTo>
                    <a:pt x="4688" y="9047"/>
                  </a:moveTo>
                  <a:lnTo>
                    <a:pt x="4688" y="7313"/>
                  </a:lnTo>
                  <a:lnTo>
                    <a:pt x="3200" y="7313"/>
                  </a:lnTo>
                  <a:cubicBezTo>
                    <a:pt x="3418" y="7916"/>
                    <a:pt x="3728" y="8479"/>
                    <a:pt x="4125" y="8979"/>
                  </a:cubicBezTo>
                  <a:cubicBezTo>
                    <a:pt x="4308" y="9013"/>
                    <a:pt x="4498" y="9036"/>
                    <a:pt x="4688" y="9047"/>
                  </a:cubicBezTo>
                  <a:close/>
                  <a:moveTo>
                    <a:pt x="3504" y="8812"/>
                  </a:moveTo>
                  <a:cubicBezTo>
                    <a:pt x="3194" y="8347"/>
                    <a:pt x="2947" y="7841"/>
                    <a:pt x="2769" y="7313"/>
                  </a:cubicBezTo>
                  <a:lnTo>
                    <a:pt x="1517" y="7313"/>
                  </a:lnTo>
                  <a:cubicBezTo>
                    <a:pt x="2011" y="8008"/>
                    <a:pt x="2706" y="8530"/>
                    <a:pt x="3504" y="8812"/>
                  </a:cubicBezTo>
                  <a:close/>
                  <a:moveTo>
                    <a:pt x="1258" y="6911"/>
                  </a:moveTo>
                  <a:lnTo>
                    <a:pt x="2648" y="6911"/>
                  </a:lnTo>
                  <a:cubicBezTo>
                    <a:pt x="2488" y="6331"/>
                    <a:pt x="2396" y="5727"/>
                    <a:pt x="2384" y="5124"/>
                  </a:cubicBezTo>
                  <a:lnTo>
                    <a:pt x="747" y="5124"/>
                  </a:lnTo>
                  <a:cubicBezTo>
                    <a:pt x="782" y="5750"/>
                    <a:pt x="954" y="6365"/>
                    <a:pt x="1264" y="6911"/>
                  </a:cubicBezTo>
                  <a:close/>
                  <a:moveTo>
                    <a:pt x="747" y="4705"/>
                  </a:moveTo>
                  <a:lnTo>
                    <a:pt x="2384" y="4705"/>
                  </a:lnTo>
                  <a:cubicBezTo>
                    <a:pt x="2396" y="4102"/>
                    <a:pt x="2488" y="3499"/>
                    <a:pt x="2648" y="2913"/>
                  </a:cubicBezTo>
                  <a:lnTo>
                    <a:pt x="1264" y="2913"/>
                  </a:lnTo>
                  <a:cubicBezTo>
                    <a:pt x="954" y="3464"/>
                    <a:pt x="782" y="4079"/>
                    <a:pt x="753" y="4705"/>
                  </a:cubicBezTo>
                  <a:close/>
                  <a:moveTo>
                    <a:pt x="1517" y="2511"/>
                  </a:moveTo>
                  <a:lnTo>
                    <a:pt x="2769" y="2511"/>
                  </a:lnTo>
                  <a:cubicBezTo>
                    <a:pt x="2953" y="1982"/>
                    <a:pt x="3194" y="1483"/>
                    <a:pt x="3504" y="1017"/>
                  </a:cubicBezTo>
                  <a:cubicBezTo>
                    <a:pt x="2706" y="1305"/>
                    <a:pt x="2011" y="1822"/>
                    <a:pt x="1517" y="2511"/>
                  </a:cubicBezTo>
                  <a:close/>
                  <a:moveTo>
                    <a:pt x="4688" y="782"/>
                  </a:moveTo>
                  <a:cubicBezTo>
                    <a:pt x="4498" y="793"/>
                    <a:pt x="4308" y="816"/>
                    <a:pt x="4125" y="851"/>
                  </a:cubicBezTo>
                  <a:cubicBezTo>
                    <a:pt x="3728" y="1351"/>
                    <a:pt x="3418" y="1913"/>
                    <a:pt x="3206" y="2511"/>
                  </a:cubicBezTo>
                  <a:lnTo>
                    <a:pt x="4688" y="2511"/>
                  </a:lnTo>
                  <a:close/>
                  <a:moveTo>
                    <a:pt x="4688" y="2913"/>
                  </a:moveTo>
                  <a:lnTo>
                    <a:pt x="3073" y="2913"/>
                  </a:lnTo>
                  <a:cubicBezTo>
                    <a:pt x="2901" y="3499"/>
                    <a:pt x="2809" y="4102"/>
                    <a:pt x="2792" y="4705"/>
                  </a:cubicBezTo>
                  <a:lnTo>
                    <a:pt x="4688" y="4705"/>
                  </a:lnTo>
                  <a:lnTo>
                    <a:pt x="4688" y="2913"/>
                  </a:lnTo>
                  <a:close/>
                  <a:moveTo>
                    <a:pt x="2786" y="5124"/>
                  </a:moveTo>
                  <a:cubicBezTo>
                    <a:pt x="2804" y="5727"/>
                    <a:pt x="2895" y="6331"/>
                    <a:pt x="3068" y="6911"/>
                  </a:cubicBezTo>
                  <a:lnTo>
                    <a:pt x="4688" y="6911"/>
                  </a:lnTo>
                  <a:lnTo>
                    <a:pt x="4688" y="5124"/>
                  </a:lnTo>
                  <a:close/>
                  <a:moveTo>
                    <a:pt x="5101" y="782"/>
                  </a:moveTo>
                  <a:lnTo>
                    <a:pt x="5101" y="2511"/>
                  </a:lnTo>
                  <a:lnTo>
                    <a:pt x="6485" y="2511"/>
                  </a:lnTo>
                  <a:cubicBezTo>
                    <a:pt x="6267" y="1908"/>
                    <a:pt x="5951" y="1339"/>
                    <a:pt x="5549" y="828"/>
                  </a:cubicBezTo>
                  <a:cubicBezTo>
                    <a:pt x="5406" y="811"/>
                    <a:pt x="5256" y="793"/>
                    <a:pt x="5107" y="788"/>
                  </a:cubicBezTo>
                  <a:close/>
                  <a:moveTo>
                    <a:pt x="6158" y="971"/>
                  </a:moveTo>
                  <a:cubicBezTo>
                    <a:pt x="6474" y="1448"/>
                    <a:pt x="6732" y="1965"/>
                    <a:pt x="6916" y="2511"/>
                  </a:cubicBezTo>
                  <a:lnTo>
                    <a:pt x="8272" y="2511"/>
                  </a:lnTo>
                  <a:cubicBezTo>
                    <a:pt x="7749" y="1787"/>
                    <a:pt x="7008" y="1247"/>
                    <a:pt x="6158" y="971"/>
                  </a:cubicBezTo>
                  <a:close/>
                  <a:moveTo>
                    <a:pt x="8524" y="2913"/>
                  </a:moveTo>
                  <a:lnTo>
                    <a:pt x="7043" y="2913"/>
                  </a:lnTo>
                  <a:cubicBezTo>
                    <a:pt x="7203" y="3493"/>
                    <a:pt x="7290" y="4096"/>
                    <a:pt x="7307" y="4705"/>
                  </a:cubicBezTo>
                  <a:lnTo>
                    <a:pt x="9041" y="4705"/>
                  </a:lnTo>
                  <a:cubicBezTo>
                    <a:pt x="9007" y="4073"/>
                    <a:pt x="8835" y="3464"/>
                    <a:pt x="8530" y="2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279498" y="3398111"/>
              <a:ext cx="430737" cy="430965"/>
            </a:xfrm>
            <a:custGeom>
              <a:avLst/>
              <a:gdLst/>
              <a:ahLst/>
              <a:cxnLst/>
              <a:rect l="l" t="t" r="r" b="b"/>
              <a:pathLst>
                <a:path w="9473" h="9478" extrusionOk="0">
                  <a:moveTo>
                    <a:pt x="4900" y="9472"/>
                  </a:moveTo>
                  <a:cubicBezTo>
                    <a:pt x="3062" y="9466"/>
                    <a:pt x="1402" y="8352"/>
                    <a:pt x="701" y="6652"/>
                  </a:cubicBezTo>
                  <a:cubicBezTo>
                    <a:pt x="1" y="4946"/>
                    <a:pt x="397" y="2987"/>
                    <a:pt x="1701" y="1689"/>
                  </a:cubicBezTo>
                  <a:cubicBezTo>
                    <a:pt x="3005" y="391"/>
                    <a:pt x="4963" y="0"/>
                    <a:pt x="6664" y="707"/>
                  </a:cubicBezTo>
                  <a:cubicBezTo>
                    <a:pt x="8364" y="1413"/>
                    <a:pt x="9472" y="3073"/>
                    <a:pt x="9472" y="4917"/>
                  </a:cubicBezTo>
                  <a:cubicBezTo>
                    <a:pt x="9472" y="7439"/>
                    <a:pt x="7422" y="9478"/>
                    <a:pt x="4900" y="9472"/>
                  </a:cubicBezTo>
                  <a:close/>
                  <a:moveTo>
                    <a:pt x="5113" y="4705"/>
                  </a:moveTo>
                  <a:lnTo>
                    <a:pt x="6905" y="4705"/>
                  </a:lnTo>
                  <a:cubicBezTo>
                    <a:pt x="6888" y="4102"/>
                    <a:pt x="6796" y="3499"/>
                    <a:pt x="6623" y="2918"/>
                  </a:cubicBezTo>
                  <a:lnTo>
                    <a:pt x="5107" y="2918"/>
                  </a:lnTo>
                  <a:close/>
                  <a:moveTo>
                    <a:pt x="6905" y="5124"/>
                  </a:moveTo>
                  <a:lnTo>
                    <a:pt x="5113" y="5124"/>
                  </a:lnTo>
                  <a:lnTo>
                    <a:pt x="5113" y="6910"/>
                  </a:lnTo>
                  <a:lnTo>
                    <a:pt x="6629" y="6910"/>
                  </a:lnTo>
                  <a:cubicBezTo>
                    <a:pt x="6796" y="6330"/>
                    <a:pt x="6893" y="5733"/>
                    <a:pt x="6905" y="5124"/>
                  </a:cubicBezTo>
                  <a:close/>
                  <a:moveTo>
                    <a:pt x="9047" y="5124"/>
                  </a:moveTo>
                  <a:lnTo>
                    <a:pt x="7313" y="5124"/>
                  </a:lnTo>
                  <a:cubicBezTo>
                    <a:pt x="7295" y="5727"/>
                    <a:pt x="7209" y="6330"/>
                    <a:pt x="7048" y="6910"/>
                  </a:cubicBezTo>
                  <a:lnTo>
                    <a:pt x="8542" y="6910"/>
                  </a:lnTo>
                  <a:cubicBezTo>
                    <a:pt x="8846" y="6365"/>
                    <a:pt x="9019" y="5750"/>
                    <a:pt x="9053" y="5124"/>
                  </a:cubicBezTo>
                  <a:close/>
                  <a:moveTo>
                    <a:pt x="8278" y="7318"/>
                  </a:moveTo>
                  <a:lnTo>
                    <a:pt x="6922" y="7318"/>
                  </a:lnTo>
                  <a:cubicBezTo>
                    <a:pt x="6738" y="7864"/>
                    <a:pt x="6480" y="8381"/>
                    <a:pt x="6164" y="8858"/>
                  </a:cubicBezTo>
                  <a:cubicBezTo>
                    <a:pt x="7014" y="8588"/>
                    <a:pt x="7755" y="8042"/>
                    <a:pt x="8278" y="7318"/>
                  </a:cubicBezTo>
                  <a:close/>
                  <a:moveTo>
                    <a:pt x="5549" y="9001"/>
                  </a:moveTo>
                  <a:cubicBezTo>
                    <a:pt x="5951" y="8496"/>
                    <a:pt x="6267" y="7927"/>
                    <a:pt x="6491" y="7318"/>
                  </a:cubicBezTo>
                  <a:lnTo>
                    <a:pt x="5107" y="7318"/>
                  </a:lnTo>
                  <a:lnTo>
                    <a:pt x="5107" y="9047"/>
                  </a:lnTo>
                  <a:cubicBezTo>
                    <a:pt x="5256" y="9041"/>
                    <a:pt x="5406" y="9024"/>
                    <a:pt x="5549" y="9001"/>
                  </a:cubicBezTo>
                  <a:close/>
                  <a:moveTo>
                    <a:pt x="4688" y="9047"/>
                  </a:moveTo>
                  <a:lnTo>
                    <a:pt x="4688" y="7318"/>
                  </a:lnTo>
                  <a:lnTo>
                    <a:pt x="3206" y="7318"/>
                  </a:lnTo>
                  <a:cubicBezTo>
                    <a:pt x="3424" y="7916"/>
                    <a:pt x="3734" y="8479"/>
                    <a:pt x="4130" y="8984"/>
                  </a:cubicBezTo>
                  <a:cubicBezTo>
                    <a:pt x="4314" y="9018"/>
                    <a:pt x="4498" y="9041"/>
                    <a:pt x="4688" y="9047"/>
                  </a:cubicBezTo>
                  <a:close/>
                  <a:moveTo>
                    <a:pt x="3510" y="8817"/>
                  </a:moveTo>
                  <a:cubicBezTo>
                    <a:pt x="3200" y="8346"/>
                    <a:pt x="2953" y="7847"/>
                    <a:pt x="2775" y="7318"/>
                  </a:cubicBezTo>
                  <a:lnTo>
                    <a:pt x="1523" y="7318"/>
                  </a:lnTo>
                  <a:cubicBezTo>
                    <a:pt x="2017" y="8008"/>
                    <a:pt x="2706" y="8530"/>
                    <a:pt x="3510" y="8817"/>
                  </a:cubicBezTo>
                  <a:close/>
                  <a:moveTo>
                    <a:pt x="1264" y="6910"/>
                  </a:moveTo>
                  <a:lnTo>
                    <a:pt x="2654" y="6910"/>
                  </a:lnTo>
                  <a:cubicBezTo>
                    <a:pt x="2493" y="6330"/>
                    <a:pt x="2402" y="5727"/>
                    <a:pt x="2390" y="5124"/>
                  </a:cubicBezTo>
                  <a:lnTo>
                    <a:pt x="753" y="5124"/>
                  </a:lnTo>
                  <a:cubicBezTo>
                    <a:pt x="787" y="5750"/>
                    <a:pt x="960" y="6365"/>
                    <a:pt x="1264" y="6910"/>
                  </a:cubicBezTo>
                  <a:close/>
                  <a:moveTo>
                    <a:pt x="753" y="4705"/>
                  </a:moveTo>
                  <a:lnTo>
                    <a:pt x="2384" y="4705"/>
                  </a:lnTo>
                  <a:cubicBezTo>
                    <a:pt x="2402" y="4102"/>
                    <a:pt x="2493" y="3499"/>
                    <a:pt x="2654" y="2913"/>
                  </a:cubicBezTo>
                  <a:lnTo>
                    <a:pt x="1264" y="2913"/>
                  </a:lnTo>
                  <a:cubicBezTo>
                    <a:pt x="960" y="3464"/>
                    <a:pt x="787" y="4079"/>
                    <a:pt x="753" y="4710"/>
                  </a:cubicBezTo>
                  <a:close/>
                  <a:moveTo>
                    <a:pt x="1523" y="2511"/>
                  </a:moveTo>
                  <a:lnTo>
                    <a:pt x="2775" y="2511"/>
                  </a:lnTo>
                  <a:cubicBezTo>
                    <a:pt x="2953" y="1988"/>
                    <a:pt x="3200" y="1482"/>
                    <a:pt x="3504" y="1017"/>
                  </a:cubicBezTo>
                  <a:cubicBezTo>
                    <a:pt x="2712" y="1304"/>
                    <a:pt x="2017" y="1827"/>
                    <a:pt x="1523" y="2511"/>
                  </a:cubicBezTo>
                  <a:close/>
                  <a:moveTo>
                    <a:pt x="4688" y="782"/>
                  </a:moveTo>
                  <a:cubicBezTo>
                    <a:pt x="4498" y="793"/>
                    <a:pt x="4314" y="816"/>
                    <a:pt x="4130" y="851"/>
                  </a:cubicBezTo>
                  <a:cubicBezTo>
                    <a:pt x="3734" y="1350"/>
                    <a:pt x="3424" y="1913"/>
                    <a:pt x="3206" y="2511"/>
                  </a:cubicBezTo>
                  <a:lnTo>
                    <a:pt x="4688" y="2511"/>
                  </a:lnTo>
                  <a:close/>
                  <a:moveTo>
                    <a:pt x="4688" y="2918"/>
                  </a:moveTo>
                  <a:lnTo>
                    <a:pt x="3074" y="2918"/>
                  </a:lnTo>
                  <a:cubicBezTo>
                    <a:pt x="2901" y="3499"/>
                    <a:pt x="2809" y="4102"/>
                    <a:pt x="2798" y="4710"/>
                  </a:cubicBezTo>
                  <a:lnTo>
                    <a:pt x="4693" y="4710"/>
                  </a:lnTo>
                  <a:close/>
                  <a:moveTo>
                    <a:pt x="2798" y="5124"/>
                  </a:moveTo>
                  <a:cubicBezTo>
                    <a:pt x="2809" y="5733"/>
                    <a:pt x="2907" y="6330"/>
                    <a:pt x="3074" y="6910"/>
                  </a:cubicBezTo>
                  <a:lnTo>
                    <a:pt x="4693" y="6910"/>
                  </a:lnTo>
                  <a:lnTo>
                    <a:pt x="4693" y="5124"/>
                  </a:lnTo>
                  <a:close/>
                  <a:moveTo>
                    <a:pt x="5113" y="782"/>
                  </a:moveTo>
                  <a:lnTo>
                    <a:pt x="5113" y="2511"/>
                  </a:lnTo>
                  <a:lnTo>
                    <a:pt x="6491" y="2511"/>
                  </a:lnTo>
                  <a:cubicBezTo>
                    <a:pt x="6273" y="1907"/>
                    <a:pt x="5957" y="1339"/>
                    <a:pt x="5561" y="828"/>
                  </a:cubicBezTo>
                  <a:cubicBezTo>
                    <a:pt x="5411" y="805"/>
                    <a:pt x="5262" y="793"/>
                    <a:pt x="5113" y="782"/>
                  </a:cubicBezTo>
                  <a:close/>
                  <a:moveTo>
                    <a:pt x="6164" y="977"/>
                  </a:moveTo>
                  <a:cubicBezTo>
                    <a:pt x="6485" y="1454"/>
                    <a:pt x="6738" y="1971"/>
                    <a:pt x="6922" y="2511"/>
                  </a:cubicBezTo>
                  <a:lnTo>
                    <a:pt x="8278" y="2511"/>
                  </a:lnTo>
                  <a:cubicBezTo>
                    <a:pt x="7755" y="1787"/>
                    <a:pt x="7014" y="1247"/>
                    <a:pt x="6164" y="977"/>
                  </a:cubicBezTo>
                  <a:close/>
                  <a:moveTo>
                    <a:pt x="8536" y="2913"/>
                  </a:moveTo>
                  <a:lnTo>
                    <a:pt x="7048" y="2913"/>
                  </a:lnTo>
                  <a:cubicBezTo>
                    <a:pt x="7209" y="3499"/>
                    <a:pt x="7295" y="4096"/>
                    <a:pt x="7313" y="4705"/>
                  </a:cubicBezTo>
                  <a:lnTo>
                    <a:pt x="9047" y="4705"/>
                  </a:lnTo>
                  <a:cubicBezTo>
                    <a:pt x="9013" y="4073"/>
                    <a:pt x="8841" y="3464"/>
                    <a:pt x="8536" y="2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7"/>
          <p:cNvGrpSpPr/>
          <p:nvPr/>
        </p:nvGrpSpPr>
        <p:grpSpPr>
          <a:xfrm>
            <a:off x="7950206" y="-42121"/>
            <a:ext cx="1236278" cy="6366146"/>
            <a:chOff x="7950206" y="-42121"/>
            <a:chExt cx="1236278" cy="6366146"/>
          </a:xfrm>
        </p:grpSpPr>
        <p:grpSp>
          <p:nvGrpSpPr>
            <p:cNvPr id="267" name="Google Shape;267;p7"/>
            <p:cNvGrpSpPr/>
            <p:nvPr/>
          </p:nvGrpSpPr>
          <p:grpSpPr>
            <a:xfrm flipH="1">
              <a:off x="7950206" y="-28995"/>
              <a:ext cx="1236278" cy="6353019"/>
              <a:chOff x="9999970" y="45296"/>
              <a:chExt cx="983280" cy="5052906"/>
            </a:xfrm>
          </p:grpSpPr>
          <p:sp>
            <p:nvSpPr>
              <p:cNvPr id="268" name="Google Shape;268;p7"/>
              <p:cNvSpPr/>
              <p:nvPr/>
            </p:nvSpPr>
            <p:spPr>
              <a:xfrm rot="5400000">
                <a:off x="10027062" y="1732223"/>
                <a:ext cx="928584" cy="980824"/>
              </a:xfrm>
              <a:custGeom>
                <a:avLst/>
                <a:gdLst/>
                <a:ahLst/>
                <a:cxnLst/>
                <a:rect l="l" t="t" r="r" b="b"/>
                <a:pathLst>
                  <a:path w="52544" h="55500" extrusionOk="0">
                    <a:moveTo>
                      <a:pt x="3083" y="1"/>
                    </a:moveTo>
                    <a:cubicBezTo>
                      <a:pt x="3079" y="1"/>
                      <a:pt x="3075" y="1"/>
                      <a:pt x="3071" y="1"/>
                    </a:cubicBezTo>
                    <a:cubicBezTo>
                      <a:pt x="2619" y="7"/>
                      <a:pt x="2167" y="9"/>
                      <a:pt x="1698" y="9"/>
                    </a:cubicBezTo>
                    <a:cubicBezTo>
                      <a:pt x="1163" y="9"/>
                      <a:pt x="605" y="7"/>
                      <a:pt x="1" y="7"/>
                    </a:cubicBezTo>
                    <a:cubicBezTo>
                      <a:pt x="196" y="273"/>
                      <a:pt x="275" y="400"/>
                      <a:pt x="371" y="510"/>
                    </a:cubicBezTo>
                    <a:cubicBezTo>
                      <a:pt x="3424" y="3953"/>
                      <a:pt x="6477" y="7392"/>
                      <a:pt x="9531" y="10831"/>
                    </a:cubicBezTo>
                    <a:cubicBezTo>
                      <a:pt x="15807" y="17902"/>
                      <a:pt x="22083" y="24974"/>
                      <a:pt x="28357" y="32045"/>
                    </a:cubicBezTo>
                    <a:cubicBezTo>
                      <a:pt x="34660" y="39160"/>
                      <a:pt x="40968" y="46268"/>
                      <a:pt x="47283" y="53374"/>
                    </a:cubicBezTo>
                    <a:cubicBezTo>
                      <a:pt x="48963" y="55264"/>
                      <a:pt x="49161" y="55473"/>
                      <a:pt x="50999" y="55473"/>
                    </a:cubicBezTo>
                    <a:cubicBezTo>
                      <a:pt x="51232" y="55473"/>
                      <a:pt x="51491" y="55469"/>
                      <a:pt x="51783" y="55466"/>
                    </a:cubicBezTo>
                    <a:cubicBezTo>
                      <a:pt x="51785" y="55466"/>
                      <a:pt x="51787" y="55466"/>
                      <a:pt x="51788" y="55466"/>
                    </a:cubicBezTo>
                    <a:cubicBezTo>
                      <a:pt x="51904" y="55466"/>
                      <a:pt x="52044" y="55500"/>
                      <a:pt x="52169" y="55500"/>
                    </a:cubicBezTo>
                    <a:cubicBezTo>
                      <a:pt x="52298" y="55500"/>
                      <a:pt x="52412" y="55463"/>
                      <a:pt x="52467" y="55315"/>
                    </a:cubicBezTo>
                    <a:cubicBezTo>
                      <a:pt x="52544" y="55101"/>
                      <a:pt x="52262" y="54929"/>
                      <a:pt x="52112" y="54763"/>
                    </a:cubicBezTo>
                    <a:cubicBezTo>
                      <a:pt x="49394" y="51745"/>
                      <a:pt x="46683" y="48721"/>
                      <a:pt x="43979" y="45689"/>
                    </a:cubicBezTo>
                    <a:cubicBezTo>
                      <a:pt x="40891" y="42213"/>
                      <a:pt x="37801" y="38737"/>
                      <a:pt x="34714" y="35258"/>
                    </a:cubicBezTo>
                    <a:cubicBezTo>
                      <a:pt x="28455" y="28206"/>
                      <a:pt x="22196" y="21154"/>
                      <a:pt x="15938" y="14103"/>
                    </a:cubicBezTo>
                    <a:cubicBezTo>
                      <a:pt x="11937" y="9590"/>
                      <a:pt x="7935" y="5080"/>
                      <a:pt x="3926" y="574"/>
                    </a:cubicBezTo>
                    <a:cubicBezTo>
                      <a:pt x="3699" y="318"/>
                      <a:pt x="3507" y="1"/>
                      <a:pt x="30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 rot="5400000">
                <a:off x="10025657" y="2406964"/>
                <a:ext cx="931076" cy="979269"/>
              </a:xfrm>
              <a:custGeom>
                <a:avLst/>
                <a:gdLst/>
                <a:ahLst/>
                <a:cxnLst/>
                <a:rect l="l" t="t" r="r" b="b"/>
                <a:pathLst>
                  <a:path w="52685" h="55412" extrusionOk="0">
                    <a:moveTo>
                      <a:pt x="1716" y="1"/>
                    </a:moveTo>
                    <a:cubicBezTo>
                      <a:pt x="1164" y="1"/>
                      <a:pt x="597" y="6"/>
                      <a:pt x="1" y="6"/>
                    </a:cubicBezTo>
                    <a:cubicBezTo>
                      <a:pt x="238" y="313"/>
                      <a:pt x="366" y="502"/>
                      <a:pt x="518" y="670"/>
                    </a:cubicBezTo>
                    <a:cubicBezTo>
                      <a:pt x="3708" y="4192"/>
                      <a:pt x="6819" y="7783"/>
                      <a:pt x="10017" y="11299"/>
                    </a:cubicBezTo>
                    <a:cubicBezTo>
                      <a:pt x="13921" y="15588"/>
                      <a:pt x="17731" y="19963"/>
                      <a:pt x="21581" y="24301"/>
                    </a:cubicBezTo>
                    <a:cubicBezTo>
                      <a:pt x="27432" y="30893"/>
                      <a:pt x="33282" y="37488"/>
                      <a:pt x="39133" y="44082"/>
                    </a:cubicBezTo>
                    <a:cubicBezTo>
                      <a:pt x="42300" y="47658"/>
                      <a:pt x="45473" y="51232"/>
                      <a:pt x="48649" y="54803"/>
                    </a:cubicBezTo>
                    <a:cubicBezTo>
                      <a:pt x="48879" y="55059"/>
                      <a:pt x="49064" y="55411"/>
                      <a:pt x="49487" y="55411"/>
                    </a:cubicBezTo>
                    <a:cubicBezTo>
                      <a:pt x="49817" y="55411"/>
                      <a:pt x="50147" y="55411"/>
                      <a:pt x="50485" y="55411"/>
                    </a:cubicBezTo>
                    <a:cubicBezTo>
                      <a:pt x="51162" y="55411"/>
                      <a:pt x="51873" y="55411"/>
                      <a:pt x="52685" y="55411"/>
                    </a:cubicBezTo>
                    <a:cubicBezTo>
                      <a:pt x="50965" y="53469"/>
                      <a:pt x="49408" y="51711"/>
                      <a:pt x="47850" y="49955"/>
                    </a:cubicBezTo>
                    <a:cubicBezTo>
                      <a:pt x="41302" y="42579"/>
                      <a:pt x="34754" y="35203"/>
                      <a:pt x="28204" y="27831"/>
                    </a:cubicBezTo>
                    <a:cubicBezTo>
                      <a:pt x="20095" y="18701"/>
                      <a:pt x="12041" y="9520"/>
                      <a:pt x="3835" y="477"/>
                    </a:cubicBezTo>
                    <a:cubicBezTo>
                      <a:pt x="3683" y="309"/>
                      <a:pt x="3509" y="33"/>
                      <a:pt x="3338" y="27"/>
                    </a:cubicBezTo>
                    <a:cubicBezTo>
                      <a:pt x="2803" y="6"/>
                      <a:pt x="2267" y="1"/>
                      <a:pt x="1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 rot="5400000">
                <a:off x="10027760" y="3465073"/>
                <a:ext cx="927771" cy="982891"/>
              </a:xfrm>
              <a:custGeom>
                <a:avLst/>
                <a:gdLst/>
                <a:ahLst/>
                <a:cxnLst/>
                <a:rect l="l" t="t" r="r" b="b"/>
                <a:pathLst>
                  <a:path w="52498" h="55617" extrusionOk="0">
                    <a:moveTo>
                      <a:pt x="2425" y="0"/>
                    </a:moveTo>
                    <a:cubicBezTo>
                      <a:pt x="2264" y="0"/>
                      <a:pt x="2094" y="25"/>
                      <a:pt x="1915" y="80"/>
                    </a:cubicBezTo>
                    <a:cubicBezTo>
                      <a:pt x="1566" y="80"/>
                      <a:pt x="1275" y="79"/>
                      <a:pt x="1008" y="79"/>
                    </a:cubicBezTo>
                    <a:cubicBezTo>
                      <a:pt x="807" y="79"/>
                      <a:pt x="621" y="79"/>
                      <a:pt x="435" y="82"/>
                    </a:cubicBezTo>
                    <a:cubicBezTo>
                      <a:pt x="16" y="84"/>
                      <a:pt x="0" y="263"/>
                      <a:pt x="242" y="539"/>
                    </a:cubicBezTo>
                    <a:cubicBezTo>
                      <a:pt x="713" y="1078"/>
                      <a:pt x="1182" y="1618"/>
                      <a:pt x="1662" y="2149"/>
                    </a:cubicBezTo>
                    <a:cubicBezTo>
                      <a:pt x="7388" y="8506"/>
                      <a:pt x="13023" y="14944"/>
                      <a:pt x="18749" y="21303"/>
                    </a:cubicBezTo>
                    <a:cubicBezTo>
                      <a:pt x="28420" y="32093"/>
                      <a:pt x="38035" y="42931"/>
                      <a:pt x="47593" y="53819"/>
                    </a:cubicBezTo>
                    <a:cubicBezTo>
                      <a:pt x="48561" y="54921"/>
                      <a:pt x="49508" y="55616"/>
                      <a:pt x="50818" y="55616"/>
                    </a:cubicBezTo>
                    <a:cubicBezTo>
                      <a:pt x="51051" y="55616"/>
                      <a:pt x="51296" y="55594"/>
                      <a:pt x="51555" y="55548"/>
                    </a:cubicBezTo>
                    <a:cubicBezTo>
                      <a:pt x="51586" y="55543"/>
                      <a:pt x="51618" y="55541"/>
                      <a:pt x="51649" y="55541"/>
                    </a:cubicBezTo>
                    <a:cubicBezTo>
                      <a:pt x="51704" y="55541"/>
                      <a:pt x="51758" y="55546"/>
                      <a:pt x="51812" y="55546"/>
                    </a:cubicBezTo>
                    <a:cubicBezTo>
                      <a:pt x="51829" y="55546"/>
                      <a:pt x="51846" y="55546"/>
                      <a:pt x="51862" y="55544"/>
                    </a:cubicBezTo>
                    <a:cubicBezTo>
                      <a:pt x="51877" y="55543"/>
                      <a:pt x="51893" y="55543"/>
                      <a:pt x="51908" y="55543"/>
                    </a:cubicBezTo>
                    <a:cubicBezTo>
                      <a:pt x="51977" y="55543"/>
                      <a:pt x="52052" y="55552"/>
                      <a:pt x="52122" y="55552"/>
                    </a:cubicBezTo>
                    <a:cubicBezTo>
                      <a:pt x="52221" y="55552"/>
                      <a:pt x="52311" y="55534"/>
                      <a:pt x="52364" y="55446"/>
                    </a:cubicBezTo>
                    <a:cubicBezTo>
                      <a:pt x="52497" y="55218"/>
                      <a:pt x="52256" y="55077"/>
                      <a:pt x="52132" y="54936"/>
                    </a:cubicBezTo>
                    <a:cubicBezTo>
                      <a:pt x="51239" y="53918"/>
                      <a:pt x="50336" y="52908"/>
                      <a:pt x="49432" y="51899"/>
                    </a:cubicBezTo>
                    <a:cubicBezTo>
                      <a:pt x="38953" y="40156"/>
                      <a:pt x="28611" y="28291"/>
                      <a:pt x="18033" y="16636"/>
                    </a:cubicBezTo>
                    <a:cubicBezTo>
                      <a:pt x="13430" y="11564"/>
                      <a:pt x="8913" y="6417"/>
                      <a:pt x="4397" y="1269"/>
                    </a:cubicBezTo>
                    <a:cubicBezTo>
                      <a:pt x="3781" y="567"/>
                      <a:pt x="3192" y="0"/>
                      <a:pt x="24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 rot="5400000">
                <a:off x="10025895" y="3045387"/>
                <a:ext cx="930086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629" h="55539" extrusionOk="0">
                    <a:moveTo>
                      <a:pt x="3126" y="1"/>
                    </a:moveTo>
                    <a:cubicBezTo>
                      <a:pt x="3125" y="1"/>
                      <a:pt x="3123" y="1"/>
                      <a:pt x="3122" y="1"/>
                    </a:cubicBezTo>
                    <a:cubicBezTo>
                      <a:pt x="2706" y="3"/>
                      <a:pt x="2291" y="4"/>
                      <a:pt x="1859" y="4"/>
                    </a:cubicBezTo>
                    <a:cubicBezTo>
                      <a:pt x="1283" y="4"/>
                      <a:pt x="677" y="3"/>
                      <a:pt x="1" y="3"/>
                    </a:cubicBezTo>
                    <a:cubicBezTo>
                      <a:pt x="346" y="414"/>
                      <a:pt x="549" y="669"/>
                      <a:pt x="765" y="914"/>
                    </a:cubicBezTo>
                    <a:cubicBezTo>
                      <a:pt x="7180" y="8170"/>
                      <a:pt x="13612" y="15413"/>
                      <a:pt x="20064" y="22640"/>
                    </a:cubicBezTo>
                    <a:cubicBezTo>
                      <a:pt x="27704" y="31201"/>
                      <a:pt x="35216" y="39876"/>
                      <a:pt x="42978" y="48329"/>
                    </a:cubicBezTo>
                    <a:cubicBezTo>
                      <a:pt x="44585" y="50079"/>
                      <a:pt x="46241" y="51802"/>
                      <a:pt x="47681" y="53684"/>
                    </a:cubicBezTo>
                    <a:cubicBezTo>
                      <a:pt x="48600" y="54886"/>
                      <a:pt x="49623" y="55538"/>
                      <a:pt x="50968" y="55538"/>
                    </a:cubicBezTo>
                    <a:cubicBezTo>
                      <a:pt x="51227" y="55538"/>
                      <a:pt x="51496" y="55514"/>
                      <a:pt x="51780" y="55465"/>
                    </a:cubicBezTo>
                    <a:cubicBezTo>
                      <a:pt x="51808" y="55461"/>
                      <a:pt x="51837" y="55459"/>
                      <a:pt x="51867" y="55459"/>
                    </a:cubicBezTo>
                    <a:cubicBezTo>
                      <a:pt x="51989" y="55459"/>
                      <a:pt x="52124" y="55490"/>
                      <a:pt x="52244" y="55490"/>
                    </a:cubicBezTo>
                    <a:cubicBezTo>
                      <a:pt x="52371" y="55490"/>
                      <a:pt x="52480" y="55455"/>
                      <a:pt x="52536" y="55311"/>
                    </a:cubicBezTo>
                    <a:cubicBezTo>
                      <a:pt x="52629" y="55076"/>
                      <a:pt x="52305" y="54888"/>
                      <a:pt x="52137" y="54705"/>
                    </a:cubicBezTo>
                    <a:cubicBezTo>
                      <a:pt x="48773" y="50996"/>
                      <a:pt x="45521" y="47190"/>
                      <a:pt x="42117" y="43516"/>
                    </a:cubicBezTo>
                    <a:cubicBezTo>
                      <a:pt x="38871" y="40009"/>
                      <a:pt x="35746" y="36391"/>
                      <a:pt x="32574" y="32816"/>
                    </a:cubicBezTo>
                    <a:cubicBezTo>
                      <a:pt x="23007" y="22032"/>
                      <a:pt x="13443" y="11248"/>
                      <a:pt x="3876" y="464"/>
                    </a:cubicBezTo>
                    <a:cubicBezTo>
                      <a:pt x="3672" y="235"/>
                      <a:pt x="3478" y="1"/>
                      <a:pt x="3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 rot="5400000">
                <a:off x="10028617" y="1955944"/>
                <a:ext cx="927064" cy="982202"/>
              </a:xfrm>
              <a:custGeom>
                <a:avLst/>
                <a:gdLst/>
                <a:ahLst/>
                <a:cxnLst/>
                <a:rect l="l" t="t" r="r" b="b"/>
                <a:pathLst>
                  <a:path w="52458" h="55578" extrusionOk="0">
                    <a:moveTo>
                      <a:pt x="2452" y="0"/>
                    </a:moveTo>
                    <a:cubicBezTo>
                      <a:pt x="2289" y="0"/>
                      <a:pt x="2119" y="27"/>
                      <a:pt x="1938" y="85"/>
                    </a:cubicBezTo>
                    <a:cubicBezTo>
                      <a:pt x="1654" y="85"/>
                      <a:pt x="1438" y="78"/>
                      <a:pt x="1250" y="78"/>
                    </a:cubicBezTo>
                    <a:cubicBezTo>
                      <a:pt x="1128" y="78"/>
                      <a:pt x="1017" y="81"/>
                      <a:pt x="908" y="91"/>
                    </a:cubicBezTo>
                    <a:cubicBezTo>
                      <a:pt x="890" y="92"/>
                      <a:pt x="872" y="93"/>
                      <a:pt x="854" y="93"/>
                    </a:cubicBezTo>
                    <a:cubicBezTo>
                      <a:pt x="719" y="93"/>
                      <a:pt x="564" y="58"/>
                      <a:pt x="429" y="58"/>
                    </a:cubicBezTo>
                    <a:cubicBezTo>
                      <a:pt x="300" y="58"/>
                      <a:pt x="190" y="89"/>
                      <a:pt x="132" y="214"/>
                    </a:cubicBezTo>
                    <a:cubicBezTo>
                      <a:pt x="1" y="494"/>
                      <a:pt x="366" y="685"/>
                      <a:pt x="541" y="884"/>
                    </a:cubicBezTo>
                    <a:cubicBezTo>
                      <a:pt x="3513" y="4226"/>
                      <a:pt x="6483" y="7569"/>
                      <a:pt x="9455" y="10912"/>
                    </a:cubicBezTo>
                    <a:cubicBezTo>
                      <a:pt x="18219" y="20765"/>
                      <a:pt x="26913" y="30679"/>
                      <a:pt x="35746" y="40471"/>
                    </a:cubicBezTo>
                    <a:cubicBezTo>
                      <a:pt x="39683" y="44837"/>
                      <a:pt x="43560" y="49254"/>
                      <a:pt x="47459" y="53654"/>
                    </a:cubicBezTo>
                    <a:cubicBezTo>
                      <a:pt x="48952" y="55338"/>
                      <a:pt x="49140" y="55560"/>
                      <a:pt x="50847" y="55560"/>
                    </a:cubicBezTo>
                    <a:cubicBezTo>
                      <a:pt x="51099" y="55560"/>
                      <a:pt x="51385" y="55555"/>
                      <a:pt x="51712" y="55550"/>
                    </a:cubicBezTo>
                    <a:cubicBezTo>
                      <a:pt x="51714" y="55550"/>
                      <a:pt x="51716" y="55550"/>
                      <a:pt x="51717" y="55550"/>
                    </a:cubicBezTo>
                    <a:cubicBezTo>
                      <a:pt x="51824" y="55550"/>
                      <a:pt x="51950" y="55578"/>
                      <a:pt x="52065" y="55578"/>
                    </a:cubicBezTo>
                    <a:cubicBezTo>
                      <a:pt x="52182" y="55578"/>
                      <a:pt x="52286" y="55548"/>
                      <a:pt x="52343" y="55428"/>
                    </a:cubicBezTo>
                    <a:cubicBezTo>
                      <a:pt x="52457" y="55189"/>
                      <a:pt x="52179" y="55028"/>
                      <a:pt x="52034" y="54866"/>
                    </a:cubicBezTo>
                    <a:cubicBezTo>
                      <a:pt x="43499" y="45290"/>
                      <a:pt x="34968" y="35708"/>
                      <a:pt x="26444" y="26121"/>
                    </a:cubicBezTo>
                    <a:cubicBezTo>
                      <a:pt x="19087" y="17855"/>
                      <a:pt x="11744" y="9574"/>
                      <a:pt x="4416" y="1283"/>
                    </a:cubicBezTo>
                    <a:cubicBezTo>
                      <a:pt x="3810" y="595"/>
                      <a:pt x="3220" y="0"/>
                      <a:pt x="2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 rot="5400000">
                <a:off x="10027901" y="2180928"/>
                <a:ext cx="927223" cy="983086"/>
              </a:xfrm>
              <a:custGeom>
                <a:avLst/>
                <a:gdLst/>
                <a:ahLst/>
                <a:cxnLst/>
                <a:rect l="l" t="t" r="r" b="b"/>
                <a:pathLst>
                  <a:path w="52467" h="55628" extrusionOk="0">
                    <a:moveTo>
                      <a:pt x="1577" y="1"/>
                    </a:moveTo>
                    <a:cubicBezTo>
                      <a:pt x="1324" y="1"/>
                      <a:pt x="1060" y="25"/>
                      <a:pt x="780" y="74"/>
                    </a:cubicBezTo>
                    <a:cubicBezTo>
                      <a:pt x="777" y="74"/>
                      <a:pt x="773" y="74"/>
                      <a:pt x="769" y="74"/>
                    </a:cubicBezTo>
                    <a:cubicBezTo>
                      <a:pt x="754" y="74"/>
                      <a:pt x="738" y="73"/>
                      <a:pt x="723" y="73"/>
                    </a:cubicBezTo>
                    <a:cubicBezTo>
                      <a:pt x="716" y="73"/>
                      <a:pt x="710" y="73"/>
                      <a:pt x="703" y="74"/>
                    </a:cubicBezTo>
                    <a:cubicBezTo>
                      <a:pt x="676" y="79"/>
                      <a:pt x="648" y="80"/>
                      <a:pt x="619" y="80"/>
                    </a:cubicBezTo>
                    <a:cubicBezTo>
                      <a:pt x="534" y="80"/>
                      <a:pt x="442" y="65"/>
                      <a:pt x="357" y="65"/>
                    </a:cubicBezTo>
                    <a:cubicBezTo>
                      <a:pt x="242" y="65"/>
                      <a:pt x="141" y="93"/>
                      <a:pt x="87" y="221"/>
                    </a:cubicBezTo>
                    <a:cubicBezTo>
                      <a:pt x="1" y="425"/>
                      <a:pt x="252" y="570"/>
                      <a:pt x="381" y="718"/>
                    </a:cubicBezTo>
                    <a:cubicBezTo>
                      <a:pt x="1186" y="1643"/>
                      <a:pt x="1998" y="2562"/>
                      <a:pt x="2818" y="3474"/>
                    </a:cubicBezTo>
                    <a:cubicBezTo>
                      <a:pt x="9579" y="11001"/>
                      <a:pt x="16188" y="18659"/>
                      <a:pt x="23016" y="26125"/>
                    </a:cubicBezTo>
                    <a:cubicBezTo>
                      <a:pt x="25583" y="28935"/>
                      <a:pt x="28071" y="31820"/>
                      <a:pt x="30597" y="34667"/>
                    </a:cubicBezTo>
                    <a:cubicBezTo>
                      <a:pt x="36429" y="41209"/>
                      <a:pt x="42244" y="47765"/>
                      <a:pt x="48037" y="54340"/>
                    </a:cubicBezTo>
                    <a:cubicBezTo>
                      <a:pt x="48647" y="55031"/>
                      <a:pt x="49232" y="55627"/>
                      <a:pt x="49998" y="55627"/>
                    </a:cubicBezTo>
                    <a:cubicBezTo>
                      <a:pt x="50159" y="55627"/>
                      <a:pt x="50327" y="55601"/>
                      <a:pt x="50506" y="55544"/>
                    </a:cubicBezTo>
                    <a:cubicBezTo>
                      <a:pt x="50808" y="55544"/>
                      <a:pt x="51040" y="55549"/>
                      <a:pt x="51245" y="55549"/>
                    </a:cubicBezTo>
                    <a:cubicBezTo>
                      <a:pt x="51376" y="55549"/>
                      <a:pt x="51496" y="55547"/>
                      <a:pt x="51615" y="55540"/>
                    </a:cubicBezTo>
                    <a:cubicBezTo>
                      <a:pt x="51629" y="55540"/>
                      <a:pt x="51642" y="55539"/>
                      <a:pt x="51656" y="55539"/>
                    </a:cubicBezTo>
                    <a:cubicBezTo>
                      <a:pt x="51777" y="55539"/>
                      <a:pt x="51915" y="55568"/>
                      <a:pt x="52038" y="55568"/>
                    </a:cubicBezTo>
                    <a:cubicBezTo>
                      <a:pt x="52160" y="55568"/>
                      <a:pt x="52267" y="55539"/>
                      <a:pt x="52326" y="55427"/>
                    </a:cubicBezTo>
                    <a:cubicBezTo>
                      <a:pt x="52466" y="55158"/>
                      <a:pt x="52125" y="55000"/>
                      <a:pt x="51967" y="54821"/>
                    </a:cubicBezTo>
                    <a:cubicBezTo>
                      <a:pt x="49996" y="52572"/>
                      <a:pt x="48016" y="50336"/>
                      <a:pt x="46023" y="48107"/>
                    </a:cubicBezTo>
                    <a:cubicBezTo>
                      <a:pt x="36863" y="37859"/>
                      <a:pt x="27824" y="27507"/>
                      <a:pt x="18609" y="17310"/>
                    </a:cubicBezTo>
                    <a:cubicBezTo>
                      <a:pt x="14000" y="12211"/>
                      <a:pt x="9420" y="7083"/>
                      <a:pt x="4951" y="1865"/>
                    </a:cubicBezTo>
                    <a:cubicBezTo>
                      <a:pt x="3951" y="696"/>
                      <a:pt x="2941" y="1"/>
                      <a:pt x="1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 rot="5400000">
                <a:off x="10026081" y="1091998"/>
                <a:ext cx="931376" cy="979640"/>
              </a:xfrm>
              <a:custGeom>
                <a:avLst/>
                <a:gdLst/>
                <a:ahLst/>
                <a:cxnLst/>
                <a:rect l="l" t="t" r="r" b="b"/>
                <a:pathLst>
                  <a:path w="52702" h="55433" extrusionOk="0">
                    <a:moveTo>
                      <a:pt x="1666" y="0"/>
                    </a:moveTo>
                    <a:cubicBezTo>
                      <a:pt x="1145" y="0"/>
                      <a:pt x="598" y="1"/>
                      <a:pt x="0" y="1"/>
                    </a:cubicBezTo>
                    <a:cubicBezTo>
                      <a:pt x="293" y="369"/>
                      <a:pt x="440" y="576"/>
                      <a:pt x="610" y="761"/>
                    </a:cubicBezTo>
                    <a:cubicBezTo>
                      <a:pt x="4477" y="5011"/>
                      <a:pt x="8237" y="9355"/>
                      <a:pt x="12104" y="13606"/>
                    </a:cubicBezTo>
                    <a:cubicBezTo>
                      <a:pt x="18108" y="20203"/>
                      <a:pt x="23963" y="26934"/>
                      <a:pt x="29884" y="33605"/>
                    </a:cubicBezTo>
                    <a:cubicBezTo>
                      <a:pt x="36230" y="40756"/>
                      <a:pt x="42577" y="47902"/>
                      <a:pt x="48927" y="55046"/>
                    </a:cubicBezTo>
                    <a:cubicBezTo>
                      <a:pt x="49060" y="55193"/>
                      <a:pt x="49235" y="55405"/>
                      <a:pt x="49395" y="55411"/>
                    </a:cubicBezTo>
                    <a:cubicBezTo>
                      <a:pt x="49938" y="55428"/>
                      <a:pt x="50482" y="55432"/>
                      <a:pt x="51044" y="55432"/>
                    </a:cubicBezTo>
                    <a:cubicBezTo>
                      <a:pt x="51574" y="55432"/>
                      <a:pt x="52121" y="55429"/>
                      <a:pt x="52701" y="55429"/>
                    </a:cubicBezTo>
                    <a:cubicBezTo>
                      <a:pt x="52416" y="55073"/>
                      <a:pt x="52252" y="54850"/>
                      <a:pt x="52068" y="54643"/>
                    </a:cubicBezTo>
                    <a:cubicBezTo>
                      <a:pt x="47674" y="49691"/>
                      <a:pt x="43295" y="44725"/>
                      <a:pt x="38881" y="39795"/>
                    </a:cubicBezTo>
                    <a:cubicBezTo>
                      <a:pt x="29728" y="29570"/>
                      <a:pt x="20748" y="19193"/>
                      <a:pt x="11489" y="9063"/>
                    </a:cubicBezTo>
                    <a:cubicBezTo>
                      <a:pt x="8903" y="6234"/>
                      <a:pt x="6392" y="3335"/>
                      <a:pt x="3844" y="470"/>
                    </a:cubicBezTo>
                    <a:cubicBezTo>
                      <a:pt x="3661" y="261"/>
                      <a:pt x="3501" y="4"/>
                      <a:pt x="3179" y="2"/>
                    </a:cubicBezTo>
                    <a:cubicBezTo>
                      <a:pt x="2683" y="1"/>
                      <a:pt x="2187" y="0"/>
                      <a:pt x="1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 rot="5400000">
                <a:off x="10028405" y="672347"/>
                <a:ext cx="927824" cy="981619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55545" extrusionOk="0">
                    <a:moveTo>
                      <a:pt x="2403" y="0"/>
                    </a:moveTo>
                    <a:cubicBezTo>
                      <a:pt x="2244" y="0"/>
                      <a:pt x="2078" y="25"/>
                      <a:pt x="1903" y="78"/>
                    </a:cubicBezTo>
                    <a:cubicBezTo>
                      <a:pt x="1599" y="78"/>
                      <a:pt x="1359" y="73"/>
                      <a:pt x="1146" y="73"/>
                    </a:cubicBezTo>
                    <a:cubicBezTo>
                      <a:pt x="994" y="73"/>
                      <a:pt x="856" y="76"/>
                      <a:pt x="718" y="84"/>
                    </a:cubicBezTo>
                    <a:cubicBezTo>
                      <a:pt x="708" y="84"/>
                      <a:pt x="698" y="84"/>
                      <a:pt x="687" y="84"/>
                    </a:cubicBezTo>
                    <a:cubicBezTo>
                      <a:pt x="588" y="84"/>
                      <a:pt x="475" y="63"/>
                      <a:pt x="373" y="63"/>
                    </a:cubicBezTo>
                    <a:cubicBezTo>
                      <a:pt x="253" y="63"/>
                      <a:pt x="148" y="92"/>
                      <a:pt x="97" y="219"/>
                    </a:cubicBezTo>
                    <a:cubicBezTo>
                      <a:pt x="0" y="458"/>
                      <a:pt x="284" y="611"/>
                      <a:pt x="429" y="775"/>
                    </a:cubicBezTo>
                    <a:cubicBezTo>
                      <a:pt x="2526" y="3148"/>
                      <a:pt x="4630" y="5518"/>
                      <a:pt x="6739" y="7882"/>
                    </a:cubicBezTo>
                    <a:cubicBezTo>
                      <a:pt x="16452" y="18769"/>
                      <a:pt x="26040" y="29765"/>
                      <a:pt x="35846" y="40571"/>
                    </a:cubicBezTo>
                    <a:cubicBezTo>
                      <a:pt x="40122" y="45281"/>
                      <a:pt x="44303" y="50081"/>
                      <a:pt x="48531" y="54834"/>
                    </a:cubicBezTo>
                    <a:cubicBezTo>
                      <a:pt x="48793" y="55130"/>
                      <a:pt x="48986" y="55539"/>
                      <a:pt x="49477" y="55541"/>
                    </a:cubicBezTo>
                    <a:cubicBezTo>
                      <a:pt x="50320" y="55543"/>
                      <a:pt x="51165" y="55544"/>
                      <a:pt x="52009" y="55544"/>
                    </a:cubicBezTo>
                    <a:cubicBezTo>
                      <a:pt x="52501" y="55544"/>
                      <a:pt x="52449" y="55326"/>
                      <a:pt x="52205" y="55043"/>
                    </a:cubicBezTo>
                    <a:cubicBezTo>
                      <a:pt x="52105" y="54925"/>
                      <a:pt x="51999" y="54815"/>
                      <a:pt x="51897" y="54701"/>
                    </a:cubicBezTo>
                    <a:cubicBezTo>
                      <a:pt x="46319" y="48483"/>
                      <a:pt x="40875" y="42147"/>
                      <a:pt x="35209" y="36008"/>
                    </a:cubicBezTo>
                    <a:cubicBezTo>
                      <a:pt x="32229" y="32782"/>
                      <a:pt x="29367" y="29445"/>
                      <a:pt x="26451" y="26160"/>
                    </a:cubicBezTo>
                    <a:cubicBezTo>
                      <a:pt x="19071" y="17881"/>
                      <a:pt x="11713" y="9584"/>
                      <a:pt x="4373" y="1271"/>
                    </a:cubicBezTo>
                    <a:cubicBezTo>
                      <a:pt x="3756" y="571"/>
                      <a:pt x="3166" y="0"/>
                      <a:pt x="2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 rot="5400000">
                <a:off x="10026858" y="883405"/>
                <a:ext cx="930121" cy="980470"/>
              </a:xfrm>
              <a:custGeom>
                <a:avLst/>
                <a:gdLst/>
                <a:ahLst/>
                <a:cxnLst/>
                <a:rect l="l" t="t" r="r" b="b"/>
                <a:pathLst>
                  <a:path w="52631" h="55480" extrusionOk="0">
                    <a:moveTo>
                      <a:pt x="1701" y="1"/>
                    </a:moveTo>
                    <a:cubicBezTo>
                      <a:pt x="1401" y="1"/>
                      <a:pt x="1053" y="10"/>
                      <a:pt x="640" y="21"/>
                    </a:cubicBezTo>
                    <a:cubicBezTo>
                      <a:pt x="632" y="20"/>
                      <a:pt x="625" y="20"/>
                      <a:pt x="617" y="20"/>
                    </a:cubicBezTo>
                    <a:cubicBezTo>
                      <a:pt x="599" y="20"/>
                      <a:pt x="580" y="22"/>
                      <a:pt x="562" y="23"/>
                    </a:cubicBezTo>
                    <a:cubicBezTo>
                      <a:pt x="538" y="27"/>
                      <a:pt x="513" y="29"/>
                      <a:pt x="487" y="29"/>
                    </a:cubicBezTo>
                    <a:cubicBezTo>
                      <a:pt x="428" y="29"/>
                      <a:pt x="366" y="21"/>
                      <a:pt x="308" y="21"/>
                    </a:cubicBezTo>
                    <a:cubicBezTo>
                      <a:pt x="213" y="21"/>
                      <a:pt x="127" y="42"/>
                      <a:pt x="82" y="150"/>
                    </a:cubicBezTo>
                    <a:cubicBezTo>
                      <a:pt x="1" y="347"/>
                      <a:pt x="213" y="457"/>
                      <a:pt x="319" y="592"/>
                    </a:cubicBezTo>
                    <a:cubicBezTo>
                      <a:pt x="414" y="712"/>
                      <a:pt x="520" y="824"/>
                      <a:pt x="622" y="938"/>
                    </a:cubicBezTo>
                    <a:cubicBezTo>
                      <a:pt x="8477" y="9682"/>
                      <a:pt x="16202" y="18540"/>
                      <a:pt x="24086" y="27261"/>
                    </a:cubicBezTo>
                    <a:cubicBezTo>
                      <a:pt x="32380" y="36440"/>
                      <a:pt x="40528" y="45749"/>
                      <a:pt x="48744" y="54999"/>
                    </a:cubicBezTo>
                    <a:cubicBezTo>
                      <a:pt x="48927" y="55206"/>
                      <a:pt x="49089" y="55470"/>
                      <a:pt x="49408" y="55474"/>
                    </a:cubicBezTo>
                    <a:cubicBezTo>
                      <a:pt x="49867" y="55478"/>
                      <a:pt x="50327" y="55480"/>
                      <a:pt x="50804" y="55480"/>
                    </a:cubicBezTo>
                    <a:cubicBezTo>
                      <a:pt x="51376" y="55480"/>
                      <a:pt x="51975" y="55478"/>
                      <a:pt x="52631" y="55478"/>
                    </a:cubicBezTo>
                    <a:cubicBezTo>
                      <a:pt x="52194" y="54970"/>
                      <a:pt x="51891" y="54606"/>
                      <a:pt x="51575" y="54250"/>
                    </a:cubicBezTo>
                    <a:cubicBezTo>
                      <a:pt x="42041" y="43611"/>
                      <a:pt x="32660" y="32837"/>
                      <a:pt x="23069" y="22249"/>
                    </a:cubicBezTo>
                    <a:cubicBezTo>
                      <a:pt x="16976" y="15526"/>
                      <a:pt x="11005" y="8692"/>
                      <a:pt x="4980" y="1908"/>
                    </a:cubicBezTo>
                    <a:cubicBezTo>
                      <a:pt x="3518" y="261"/>
                      <a:pt x="3284" y="1"/>
                      <a:pt x="1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 rot="5400000">
                <a:off x="10025674" y="3254590"/>
                <a:ext cx="930369" cy="981743"/>
              </a:xfrm>
              <a:custGeom>
                <a:avLst/>
                <a:gdLst/>
                <a:ahLst/>
                <a:cxnLst/>
                <a:rect l="l" t="t" r="r" b="b"/>
                <a:pathLst>
                  <a:path w="52645" h="55552" extrusionOk="0">
                    <a:moveTo>
                      <a:pt x="3149" y="1"/>
                    </a:moveTo>
                    <a:cubicBezTo>
                      <a:pt x="3147" y="1"/>
                      <a:pt x="3144" y="1"/>
                      <a:pt x="3141" y="1"/>
                    </a:cubicBezTo>
                    <a:cubicBezTo>
                      <a:pt x="2701" y="5"/>
                      <a:pt x="2260" y="6"/>
                      <a:pt x="1797" y="6"/>
                    </a:cubicBezTo>
                    <a:cubicBezTo>
                      <a:pt x="1242" y="6"/>
                      <a:pt x="656" y="5"/>
                      <a:pt x="1" y="5"/>
                    </a:cubicBezTo>
                    <a:cubicBezTo>
                      <a:pt x="1396" y="1585"/>
                      <a:pt x="2635" y="3006"/>
                      <a:pt x="3892" y="4409"/>
                    </a:cubicBezTo>
                    <a:cubicBezTo>
                      <a:pt x="12931" y="14494"/>
                      <a:pt x="21818" y="24715"/>
                      <a:pt x="30922" y="34744"/>
                    </a:cubicBezTo>
                    <a:cubicBezTo>
                      <a:pt x="36545" y="40962"/>
                      <a:pt x="42103" y="47238"/>
                      <a:pt x="47596" y="53570"/>
                    </a:cubicBezTo>
                    <a:cubicBezTo>
                      <a:pt x="48615" y="54746"/>
                      <a:pt x="49630" y="55552"/>
                      <a:pt x="51053" y="55552"/>
                    </a:cubicBezTo>
                    <a:cubicBezTo>
                      <a:pt x="51312" y="55552"/>
                      <a:pt x="51584" y="55525"/>
                      <a:pt x="51872" y="55469"/>
                    </a:cubicBezTo>
                    <a:cubicBezTo>
                      <a:pt x="51902" y="55464"/>
                      <a:pt x="51934" y="55462"/>
                      <a:pt x="51967" y="55462"/>
                    </a:cubicBezTo>
                    <a:cubicBezTo>
                      <a:pt x="52068" y="55462"/>
                      <a:pt x="52178" y="55482"/>
                      <a:pt x="52278" y="55482"/>
                    </a:cubicBezTo>
                    <a:cubicBezTo>
                      <a:pt x="52400" y="55482"/>
                      <a:pt x="52506" y="55451"/>
                      <a:pt x="52559" y="55315"/>
                    </a:cubicBezTo>
                    <a:cubicBezTo>
                      <a:pt x="52644" y="55093"/>
                      <a:pt x="52359" y="54925"/>
                      <a:pt x="52210" y="54761"/>
                    </a:cubicBezTo>
                    <a:cubicBezTo>
                      <a:pt x="44801" y="46509"/>
                      <a:pt x="37539" y="38129"/>
                      <a:pt x="30070" y="29927"/>
                    </a:cubicBezTo>
                    <a:cubicBezTo>
                      <a:pt x="25253" y="24636"/>
                      <a:pt x="20556" y="19236"/>
                      <a:pt x="15803" y="13884"/>
                    </a:cubicBezTo>
                    <a:cubicBezTo>
                      <a:pt x="11833" y="9411"/>
                      <a:pt x="7863" y="4939"/>
                      <a:pt x="3890" y="468"/>
                    </a:cubicBezTo>
                    <a:cubicBezTo>
                      <a:pt x="3691" y="244"/>
                      <a:pt x="3507" y="1"/>
                      <a:pt x="3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 rot="5400000">
                <a:off x="10029898" y="3883001"/>
                <a:ext cx="924448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310" h="55531" extrusionOk="0">
                    <a:moveTo>
                      <a:pt x="1416" y="1"/>
                    </a:moveTo>
                    <a:cubicBezTo>
                      <a:pt x="1162" y="1"/>
                      <a:pt x="897" y="21"/>
                      <a:pt x="620" y="62"/>
                    </a:cubicBezTo>
                    <a:cubicBezTo>
                      <a:pt x="599" y="65"/>
                      <a:pt x="578" y="66"/>
                      <a:pt x="556" y="66"/>
                    </a:cubicBezTo>
                    <a:cubicBezTo>
                      <a:pt x="479" y="66"/>
                      <a:pt x="395" y="52"/>
                      <a:pt x="317" y="52"/>
                    </a:cubicBezTo>
                    <a:cubicBezTo>
                      <a:pt x="211" y="52"/>
                      <a:pt x="118" y="78"/>
                      <a:pt x="74" y="203"/>
                    </a:cubicBezTo>
                    <a:cubicBezTo>
                      <a:pt x="0" y="417"/>
                      <a:pt x="244" y="550"/>
                      <a:pt x="375" y="697"/>
                    </a:cubicBezTo>
                    <a:cubicBezTo>
                      <a:pt x="3258" y="3945"/>
                      <a:pt x="6141" y="7195"/>
                      <a:pt x="9025" y="10443"/>
                    </a:cubicBezTo>
                    <a:cubicBezTo>
                      <a:pt x="15490" y="17720"/>
                      <a:pt x="21955" y="25000"/>
                      <a:pt x="28416" y="32281"/>
                    </a:cubicBezTo>
                    <a:cubicBezTo>
                      <a:pt x="35167" y="39889"/>
                      <a:pt x="41916" y="47496"/>
                      <a:pt x="48662" y="55104"/>
                    </a:cubicBezTo>
                    <a:cubicBezTo>
                      <a:pt x="48873" y="55341"/>
                      <a:pt x="49081" y="55530"/>
                      <a:pt x="49424" y="55530"/>
                    </a:cubicBezTo>
                    <a:cubicBezTo>
                      <a:pt x="49427" y="55530"/>
                      <a:pt x="49431" y="55530"/>
                      <a:pt x="49434" y="55530"/>
                    </a:cubicBezTo>
                    <a:cubicBezTo>
                      <a:pt x="49864" y="55526"/>
                      <a:pt x="50294" y="55525"/>
                      <a:pt x="50727" y="55525"/>
                    </a:cubicBezTo>
                    <a:cubicBezTo>
                      <a:pt x="51247" y="55525"/>
                      <a:pt x="51772" y="55526"/>
                      <a:pt x="52310" y="55526"/>
                    </a:cubicBezTo>
                    <a:cubicBezTo>
                      <a:pt x="52294" y="55175"/>
                      <a:pt x="52103" y="55061"/>
                      <a:pt x="51974" y="54915"/>
                    </a:cubicBezTo>
                    <a:cubicBezTo>
                      <a:pt x="50114" y="52807"/>
                      <a:pt x="48251" y="50702"/>
                      <a:pt x="46385" y="48600"/>
                    </a:cubicBezTo>
                    <a:cubicBezTo>
                      <a:pt x="40345" y="41799"/>
                      <a:pt x="34306" y="34996"/>
                      <a:pt x="28267" y="28194"/>
                    </a:cubicBezTo>
                    <a:cubicBezTo>
                      <a:pt x="20482" y="19422"/>
                      <a:pt x="12657" y="10684"/>
                      <a:pt x="4956" y="1839"/>
                    </a:cubicBezTo>
                    <a:cubicBezTo>
                      <a:pt x="3890" y="615"/>
                      <a:pt x="2812" y="1"/>
                      <a:pt x="1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 rot="5400000">
                <a:off x="10026982" y="1507204"/>
                <a:ext cx="928107" cy="981142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55518" extrusionOk="0">
                    <a:moveTo>
                      <a:pt x="2215" y="1"/>
                    </a:moveTo>
                    <a:cubicBezTo>
                      <a:pt x="1536" y="1"/>
                      <a:pt x="821" y="2"/>
                      <a:pt x="1" y="2"/>
                    </a:cubicBezTo>
                    <a:cubicBezTo>
                      <a:pt x="2145" y="2418"/>
                      <a:pt x="4123" y="4654"/>
                      <a:pt x="6109" y="6887"/>
                    </a:cubicBezTo>
                    <a:cubicBezTo>
                      <a:pt x="12558" y="14149"/>
                      <a:pt x="19008" y="21412"/>
                      <a:pt x="25456" y="28676"/>
                    </a:cubicBezTo>
                    <a:cubicBezTo>
                      <a:pt x="32851" y="37011"/>
                      <a:pt x="40287" y="45311"/>
                      <a:pt x="47601" y="53720"/>
                    </a:cubicBezTo>
                    <a:cubicBezTo>
                      <a:pt x="48639" y="54911"/>
                      <a:pt x="49681" y="55518"/>
                      <a:pt x="51044" y="55518"/>
                    </a:cubicBezTo>
                    <a:cubicBezTo>
                      <a:pt x="51286" y="55518"/>
                      <a:pt x="51538" y="55499"/>
                      <a:pt x="51803" y="55460"/>
                    </a:cubicBezTo>
                    <a:cubicBezTo>
                      <a:pt x="51825" y="55457"/>
                      <a:pt x="51849" y="55456"/>
                      <a:pt x="51874" y="55456"/>
                    </a:cubicBezTo>
                    <a:cubicBezTo>
                      <a:pt x="51966" y="55456"/>
                      <a:pt x="52069" y="55474"/>
                      <a:pt x="52162" y="55474"/>
                    </a:cubicBezTo>
                    <a:cubicBezTo>
                      <a:pt x="52275" y="55474"/>
                      <a:pt x="52374" y="55447"/>
                      <a:pt x="52422" y="55323"/>
                    </a:cubicBezTo>
                    <a:cubicBezTo>
                      <a:pt x="52517" y="55090"/>
                      <a:pt x="52239" y="54932"/>
                      <a:pt x="52092" y="54766"/>
                    </a:cubicBezTo>
                    <a:cubicBezTo>
                      <a:pt x="48039" y="50196"/>
                      <a:pt x="43986" y="45626"/>
                      <a:pt x="39932" y="41056"/>
                    </a:cubicBezTo>
                    <a:cubicBezTo>
                      <a:pt x="34248" y="34651"/>
                      <a:pt x="28565" y="28247"/>
                      <a:pt x="22881" y="21844"/>
                    </a:cubicBezTo>
                    <a:cubicBezTo>
                      <a:pt x="16534" y="14694"/>
                      <a:pt x="10187" y="7545"/>
                      <a:pt x="3841" y="397"/>
                    </a:cubicBezTo>
                    <a:cubicBezTo>
                      <a:pt x="3669" y="204"/>
                      <a:pt x="3505" y="2"/>
                      <a:pt x="3216" y="2"/>
                    </a:cubicBezTo>
                    <a:cubicBezTo>
                      <a:pt x="2885" y="1"/>
                      <a:pt x="2554" y="1"/>
                      <a:pt x="22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 rot="5400000">
                <a:off x="10026973" y="253589"/>
                <a:ext cx="927930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507" h="55531" extrusionOk="0">
                    <a:moveTo>
                      <a:pt x="0" y="1"/>
                    </a:moveTo>
                    <a:cubicBezTo>
                      <a:pt x="259" y="311"/>
                      <a:pt x="369" y="450"/>
                      <a:pt x="485" y="583"/>
                    </a:cubicBezTo>
                    <a:cubicBezTo>
                      <a:pt x="7237" y="8187"/>
                      <a:pt x="13988" y="15793"/>
                      <a:pt x="20737" y="23400"/>
                    </a:cubicBezTo>
                    <a:cubicBezTo>
                      <a:pt x="29672" y="33474"/>
                      <a:pt x="38637" y="43523"/>
                      <a:pt x="47504" y="53655"/>
                    </a:cubicBezTo>
                    <a:cubicBezTo>
                      <a:pt x="48540" y="54837"/>
                      <a:pt x="49573" y="55531"/>
                      <a:pt x="50965" y="55531"/>
                    </a:cubicBezTo>
                    <a:cubicBezTo>
                      <a:pt x="51213" y="55531"/>
                      <a:pt x="51473" y="55509"/>
                      <a:pt x="51746" y="55463"/>
                    </a:cubicBezTo>
                    <a:cubicBezTo>
                      <a:pt x="51773" y="55459"/>
                      <a:pt x="51800" y="55458"/>
                      <a:pt x="51828" y="55458"/>
                    </a:cubicBezTo>
                    <a:cubicBezTo>
                      <a:pt x="51925" y="55458"/>
                      <a:pt x="52032" y="55476"/>
                      <a:pt x="52128" y="55476"/>
                    </a:cubicBezTo>
                    <a:cubicBezTo>
                      <a:pt x="52237" y="55476"/>
                      <a:pt x="52332" y="55452"/>
                      <a:pt x="52381" y="55346"/>
                    </a:cubicBezTo>
                    <a:cubicBezTo>
                      <a:pt x="52507" y="55072"/>
                      <a:pt x="52184" y="54909"/>
                      <a:pt x="52026" y="54730"/>
                    </a:cubicBezTo>
                    <a:cubicBezTo>
                      <a:pt x="46592" y="48589"/>
                      <a:pt x="41147" y="42452"/>
                      <a:pt x="35696" y="36325"/>
                    </a:cubicBezTo>
                    <a:cubicBezTo>
                      <a:pt x="28873" y="28681"/>
                      <a:pt x="22061" y="21030"/>
                      <a:pt x="15256" y="13371"/>
                    </a:cubicBezTo>
                    <a:cubicBezTo>
                      <a:pt x="11439" y="9075"/>
                      <a:pt x="7650" y="4752"/>
                      <a:pt x="3849" y="441"/>
                    </a:cubicBezTo>
                    <a:cubicBezTo>
                      <a:pt x="3663" y="232"/>
                      <a:pt x="3484" y="1"/>
                      <a:pt x="3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 rot="5400000">
                <a:off x="10029014" y="2631586"/>
                <a:ext cx="925668" cy="979693"/>
              </a:xfrm>
              <a:custGeom>
                <a:avLst/>
                <a:gdLst/>
                <a:ahLst/>
                <a:cxnLst/>
                <a:rect l="l" t="t" r="r" b="b"/>
                <a:pathLst>
                  <a:path w="52379" h="55436" extrusionOk="0">
                    <a:moveTo>
                      <a:pt x="2891" y="1"/>
                    </a:moveTo>
                    <a:cubicBezTo>
                      <a:pt x="2889" y="1"/>
                      <a:pt x="2888" y="1"/>
                      <a:pt x="2887" y="1"/>
                    </a:cubicBezTo>
                    <a:cubicBezTo>
                      <a:pt x="2572" y="1"/>
                      <a:pt x="2257" y="2"/>
                      <a:pt x="1940" y="2"/>
                    </a:cubicBezTo>
                    <a:cubicBezTo>
                      <a:pt x="1306" y="2"/>
                      <a:pt x="665" y="1"/>
                      <a:pt x="0" y="1"/>
                    </a:cubicBezTo>
                    <a:cubicBezTo>
                      <a:pt x="23" y="400"/>
                      <a:pt x="245" y="557"/>
                      <a:pt x="409" y="742"/>
                    </a:cubicBezTo>
                    <a:cubicBezTo>
                      <a:pt x="5664" y="6668"/>
                      <a:pt x="10923" y="12597"/>
                      <a:pt x="16182" y="18522"/>
                    </a:cubicBezTo>
                    <a:cubicBezTo>
                      <a:pt x="21949" y="25022"/>
                      <a:pt x="27717" y="31520"/>
                      <a:pt x="33487" y="38017"/>
                    </a:cubicBezTo>
                    <a:cubicBezTo>
                      <a:pt x="38513" y="43674"/>
                      <a:pt x="43536" y="49328"/>
                      <a:pt x="48562" y="54985"/>
                    </a:cubicBezTo>
                    <a:cubicBezTo>
                      <a:pt x="48714" y="55155"/>
                      <a:pt x="48842" y="55415"/>
                      <a:pt x="49075" y="55421"/>
                    </a:cubicBezTo>
                    <a:cubicBezTo>
                      <a:pt x="49547" y="55432"/>
                      <a:pt x="50020" y="55435"/>
                      <a:pt x="50505" y="55435"/>
                    </a:cubicBezTo>
                    <a:cubicBezTo>
                      <a:pt x="51102" y="55435"/>
                      <a:pt x="51719" y="55431"/>
                      <a:pt x="52379" y="55431"/>
                    </a:cubicBezTo>
                    <a:cubicBezTo>
                      <a:pt x="52093" y="55077"/>
                      <a:pt x="51927" y="54852"/>
                      <a:pt x="51744" y="54645"/>
                    </a:cubicBezTo>
                    <a:cubicBezTo>
                      <a:pt x="44604" y="46596"/>
                      <a:pt x="37461" y="38548"/>
                      <a:pt x="30319" y="30501"/>
                    </a:cubicBezTo>
                    <a:cubicBezTo>
                      <a:pt x="24770" y="24252"/>
                      <a:pt x="19222" y="18001"/>
                      <a:pt x="13673" y="11750"/>
                    </a:cubicBezTo>
                    <a:cubicBezTo>
                      <a:pt x="10421" y="8075"/>
                      <a:pt x="7162" y="4407"/>
                      <a:pt x="3896" y="744"/>
                    </a:cubicBezTo>
                    <a:cubicBezTo>
                      <a:pt x="3621" y="436"/>
                      <a:pt x="3409" y="1"/>
                      <a:pt x="2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7"/>
              <p:cNvSpPr/>
              <p:nvPr/>
            </p:nvSpPr>
            <p:spPr>
              <a:xfrm rot="5400000">
                <a:off x="10027283" y="4105926"/>
                <a:ext cx="927488" cy="981336"/>
              </a:xfrm>
              <a:custGeom>
                <a:avLst/>
                <a:gdLst/>
                <a:ahLst/>
                <a:cxnLst/>
                <a:rect l="l" t="t" r="r" b="b"/>
                <a:pathLst>
                  <a:path w="52482" h="55529" extrusionOk="0">
                    <a:moveTo>
                      <a:pt x="3110" y="1"/>
                    </a:moveTo>
                    <a:cubicBezTo>
                      <a:pt x="3108" y="1"/>
                      <a:pt x="3107" y="1"/>
                      <a:pt x="3105" y="1"/>
                    </a:cubicBezTo>
                    <a:cubicBezTo>
                      <a:pt x="2621" y="3"/>
                      <a:pt x="2137" y="3"/>
                      <a:pt x="1627" y="3"/>
                    </a:cubicBezTo>
                    <a:cubicBezTo>
                      <a:pt x="1118" y="3"/>
                      <a:pt x="584" y="3"/>
                      <a:pt x="0" y="3"/>
                    </a:cubicBezTo>
                    <a:cubicBezTo>
                      <a:pt x="299" y="379"/>
                      <a:pt x="460" y="603"/>
                      <a:pt x="643" y="807"/>
                    </a:cubicBezTo>
                    <a:cubicBezTo>
                      <a:pt x="2054" y="2392"/>
                      <a:pt x="3464" y="3976"/>
                      <a:pt x="4873" y="5563"/>
                    </a:cubicBezTo>
                    <a:cubicBezTo>
                      <a:pt x="11715" y="13263"/>
                      <a:pt x="18556" y="20965"/>
                      <a:pt x="25394" y="28669"/>
                    </a:cubicBezTo>
                    <a:cubicBezTo>
                      <a:pt x="32791" y="37004"/>
                      <a:pt x="40225" y="45307"/>
                      <a:pt x="47541" y="53713"/>
                    </a:cubicBezTo>
                    <a:cubicBezTo>
                      <a:pt x="48570" y="54896"/>
                      <a:pt x="49604" y="55529"/>
                      <a:pt x="50969" y="55529"/>
                    </a:cubicBezTo>
                    <a:cubicBezTo>
                      <a:pt x="51214" y="55529"/>
                      <a:pt x="51469" y="55508"/>
                      <a:pt x="51737" y="55467"/>
                    </a:cubicBezTo>
                    <a:cubicBezTo>
                      <a:pt x="51762" y="55463"/>
                      <a:pt x="51788" y="55462"/>
                      <a:pt x="51816" y="55462"/>
                    </a:cubicBezTo>
                    <a:cubicBezTo>
                      <a:pt x="51911" y="55462"/>
                      <a:pt x="52015" y="55481"/>
                      <a:pt x="52110" y="55481"/>
                    </a:cubicBezTo>
                    <a:cubicBezTo>
                      <a:pt x="52219" y="55481"/>
                      <a:pt x="52315" y="55455"/>
                      <a:pt x="52368" y="55344"/>
                    </a:cubicBezTo>
                    <a:cubicBezTo>
                      <a:pt x="52481" y="55105"/>
                      <a:pt x="52200" y="54948"/>
                      <a:pt x="52055" y="54786"/>
                    </a:cubicBezTo>
                    <a:cubicBezTo>
                      <a:pt x="47595" y="49755"/>
                      <a:pt x="43133" y="44728"/>
                      <a:pt x="38669" y="39700"/>
                    </a:cubicBezTo>
                    <a:cubicBezTo>
                      <a:pt x="32980" y="33301"/>
                      <a:pt x="27293" y="26899"/>
                      <a:pt x="21609" y="20496"/>
                    </a:cubicBezTo>
                    <a:cubicBezTo>
                      <a:pt x="15671" y="13805"/>
                      <a:pt x="9735" y="7110"/>
                      <a:pt x="3800" y="418"/>
                    </a:cubicBezTo>
                    <a:cubicBezTo>
                      <a:pt x="3612" y="204"/>
                      <a:pt x="342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7"/>
              <p:cNvSpPr/>
              <p:nvPr/>
            </p:nvSpPr>
            <p:spPr>
              <a:xfrm rot="5400000">
                <a:off x="10028272" y="33199"/>
                <a:ext cx="926605" cy="979746"/>
              </a:xfrm>
              <a:custGeom>
                <a:avLst/>
                <a:gdLst/>
                <a:ahLst/>
                <a:cxnLst/>
                <a:rect l="l" t="t" r="r" b="b"/>
                <a:pathLst>
                  <a:path w="52432" h="55439" extrusionOk="0">
                    <a:moveTo>
                      <a:pt x="1811" y="0"/>
                    </a:moveTo>
                    <a:cubicBezTo>
                      <a:pt x="1214" y="0"/>
                      <a:pt x="612" y="10"/>
                      <a:pt x="1" y="10"/>
                    </a:cubicBezTo>
                    <a:cubicBezTo>
                      <a:pt x="101" y="421"/>
                      <a:pt x="329" y="600"/>
                      <a:pt x="512" y="807"/>
                    </a:cubicBezTo>
                    <a:cubicBezTo>
                      <a:pt x="6447" y="7498"/>
                      <a:pt x="12383" y="14189"/>
                      <a:pt x="18323" y="20878"/>
                    </a:cubicBezTo>
                    <a:cubicBezTo>
                      <a:pt x="23706" y="26934"/>
                      <a:pt x="29086" y="32990"/>
                      <a:pt x="34467" y="39047"/>
                    </a:cubicBezTo>
                    <a:cubicBezTo>
                      <a:pt x="39164" y="44343"/>
                      <a:pt x="43865" y="49639"/>
                      <a:pt x="48564" y="54932"/>
                    </a:cubicBezTo>
                    <a:cubicBezTo>
                      <a:pt x="48748" y="55139"/>
                      <a:pt x="48894" y="55426"/>
                      <a:pt x="49213" y="55430"/>
                    </a:cubicBezTo>
                    <a:cubicBezTo>
                      <a:pt x="49662" y="55437"/>
                      <a:pt x="50112" y="55439"/>
                      <a:pt x="50577" y="55439"/>
                    </a:cubicBezTo>
                    <a:cubicBezTo>
                      <a:pt x="51160" y="55439"/>
                      <a:pt x="51767" y="55436"/>
                      <a:pt x="52432" y="55436"/>
                    </a:cubicBezTo>
                    <a:cubicBezTo>
                      <a:pt x="52131" y="55065"/>
                      <a:pt x="51953" y="54828"/>
                      <a:pt x="51758" y="54608"/>
                    </a:cubicBezTo>
                    <a:cubicBezTo>
                      <a:pt x="44461" y="46391"/>
                      <a:pt x="37166" y="38171"/>
                      <a:pt x="29870" y="29952"/>
                    </a:cubicBezTo>
                    <a:cubicBezTo>
                      <a:pt x="24528" y="23929"/>
                      <a:pt x="19186" y="17906"/>
                      <a:pt x="13842" y="11884"/>
                    </a:cubicBezTo>
                    <a:cubicBezTo>
                      <a:pt x="10538" y="8154"/>
                      <a:pt x="7228" y="4427"/>
                      <a:pt x="3913" y="707"/>
                    </a:cubicBezTo>
                    <a:cubicBezTo>
                      <a:pt x="3681" y="444"/>
                      <a:pt x="3496" y="39"/>
                      <a:pt x="3119" y="23"/>
                    </a:cubicBezTo>
                    <a:cubicBezTo>
                      <a:pt x="2684" y="5"/>
                      <a:pt x="2249" y="0"/>
                      <a:pt x="1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7"/>
              <p:cNvSpPr/>
              <p:nvPr/>
            </p:nvSpPr>
            <p:spPr>
              <a:xfrm rot="5400000">
                <a:off x="10027989" y="2835283"/>
                <a:ext cx="927364" cy="980046"/>
              </a:xfrm>
              <a:custGeom>
                <a:avLst/>
                <a:gdLst/>
                <a:ahLst/>
                <a:cxnLst/>
                <a:rect l="l" t="t" r="r" b="b"/>
                <a:pathLst>
                  <a:path w="52475" h="55456" extrusionOk="0">
                    <a:moveTo>
                      <a:pt x="3137" y="1"/>
                    </a:moveTo>
                    <a:cubicBezTo>
                      <a:pt x="3135" y="1"/>
                      <a:pt x="3134" y="1"/>
                      <a:pt x="3133" y="1"/>
                    </a:cubicBezTo>
                    <a:cubicBezTo>
                      <a:pt x="2718" y="3"/>
                      <a:pt x="2303" y="4"/>
                      <a:pt x="1870" y="4"/>
                    </a:cubicBezTo>
                    <a:cubicBezTo>
                      <a:pt x="1293" y="4"/>
                      <a:pt x="684" y="3"/>
                      <a:pt x="1" y="3"/>
                    </a:cubicBezTo>
                    <a:cubicBezTo>
                      <a:pt x="477" y="560"/>
                      <a:pt x="802" y="950"/>
                      <a:pt x="1135" y="1327"/>
                    </a:cubicBezTo>
                    <a:cubicBezTo>
                      <a:pt x="2888" y="3291"/>
                      <a:pt x="4638" y="5258"/>
                      <a:pt x="6387" y="7226"/>
                    </a:cubicBezTo>
                    <a:cubicBezTo>
                      <a:pt x="11779" y="13309"/>
                      <a:pt x="17171" y="19388"/>
                      <a:pt x="22565" y="25469"/>
                    </a:cubicBezTo>
                    <a:cubicBezTo>
                      <a:pt x="27907" y="31492"/>
                      <a:pt x="33251" y="37514"/>
                      <a:pt x="38593" y="43535"/>
                    </a:cubicBezTo>
                    <a:cubicBezTo>
                      <a:pt x="41916" y="47285"/>
                      <a:pt x="45241" y="51031"/>
                      <a:pt x="48574" y="54771"/>
                    </a:cubicBezTo>
                    <a:cubicBezTo>
                      <a:pt x="48805" y="55031"/>
                      <a:pt x="48989" y="55425"/>
                      <a:pt x="49379" y="55438"/>
                    </a:cubicBezTo>
                    <a:cubicBezTo>
                      <a:pt x="49797" y="55452"/>
                      <a:pt x="50216" y="55456"/>
                      <a:pt x="50640" y="55456"/>
                    </a:cubicBezTo>
                    <a:cubicBezTo>
                      <a:pt x="51238" y="55456"/>
                      <a:pt x="51845" y="55448"/>
                      <a:pt x="52474" y="55448"/>
                    </a:cubicBezTo>
                    <a:cubicBezTo>
                      <a:pt x="52368" y="55062"/>
                      <a:pt x="52156" y="54875"/>
                      <a:pt x="51974" y="54670"/>
                    </a:cubicBezTo>
                    <a:cubicBezTo>
                      <a:pt x="46053" y="47999"/>
                      <a:pt x="40134" y="41327"/>
                      <a:pt x="34212" y="34656"/>
                    </a:cubicBezTo>
                    <a:cubicBezTo>
                      <a:pt x="28683" y="28424"/>
                      <a:pt x="23152" y="22192"/>
                      <a:pt x="17619" y="15963"/>
                    </a:cubicBezTo>
                    <a:cubicBezTo>
                      <a:pt x="13054" y="10822"/>
                      <a:pt x="8488" y="5682"/>
                      <a:pt x="3920" y="543"/>
                    </a:cubicBezTo>
                    <a:cubicBezTo>
                      <a:pt x="3705" y="301"/>
                      <a:pt x="3530" y="1"/>
                      <a:pt x="3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7"/>
              <p:cNvSpPr/>
              <p:nvPr/>
            </p:nvSpPr>
            <p:spPr>
              <a:xfrm rot="5400000">
                <a:off x="10029863" y="1301333"/>
                <a:ext cx="924731" cy="981195"/>
              </a:xfrm>
              <a:custGeom>
                <a:avLst/>
                <a:gdLst/>
                <a:ahLst/>
                <a:cxnLst/>
                <a:rect l="l" t="t" r="r" b="b"/>
                <a:pathLst>
                  <a:path w="52326" h="55521" extrusionOk="0">
                    <a:moveTo>
                      <a:pt x="1452" y="1"/>
                    </a:moveTo>
                    <a:cubicBezTo>
                      <a:pt x="1202" y="1"/>
                      <a:pt x="941" y="21"/>
                      <a:pt x="668" y="61"/>
                    </a:cubicBezTo>
                    <a:cubicBezTo>
                      <a:pt x="646" y="64"/>
                      <a:pt x="623" y="66"/>
                      <a:pt x="599" y="66"/>
                    </a:cubicBezTo>
                    <a:cubicBezTo>
                      <a:pt x="518" y="66"/>
                      <a:pt x="429" y="50"/>
                      <a:pt x="348" y="50"/>
                    </a:cubicBezTo>
                    <a:cubicBezTo>
                      <a:pt x="248" y="50"/>
                      <a:pt x="159" y="74"/>
                      <a:pt x="108" y="179"/>
                    </a:cubicBezTo>
                    <a:cubicBezTo>
                      <a:pt x="0" y="399"/>
                      <a:pt x="245" y="536"/>
                      <a:pt x="373" y="680"/>
                    </a:cubicBezTo>
                    <a:cubicBezTo>
                      <a:pt x="7583" y="8799"/>
                      <a:pt x="14793" y="16916"/>
                      <a:pt x="22005" y="25035"/>
                    </a:cubicBezTo>
                    <a:cubicBezTo>
                      <a:pt x="27534" y="31265"/>
                      <a:pt x="33063" y="37493"/>
                      <a:pt x="38592" y="43722"/>
                    </a:cubicBezTo>
                    <a:cubicBezTo>
                      <a:pt x="41879" y="47432"/>
                      <a:pt x="45169" y="51139"/>
                      <a:pt x="48465" y="54839"/>
                    </a:cubicBezTo>
                    <a:cubicBezTo>
                      <a:pt x="48697" y="55099"/>
                      <a:pt x="48878" y="55491"/>
                      <a:pt x="49272" y="55502"/>
                    </a:cubicBezTo>
                    <a:cubicBezTo>
                      <a:pt x="49712" y="55517"/>
                      <a:pt x="50152" y="55521"/>
                      <a:pt x="50594" y="55521"/>
                    </a:cubicBezTo>
                    <a:cubicBezTo>
                      <a:pt x="51166" y="55521"/>
                      <a:pt x="51742" y="55514"/>
                      <a:pt x="52325" y="55514"/>
                    </a:cubicBezTo>
                    <a:cubicBezTo>
                      <a:pt x="52267" y="55084"/>
                      <a:pt x="52003" y="54900"/>
                      <a:pt x="51808" y="54680"/>
                    </a:cubicBezTo>
                    <a:cubicBezTo>
                      <a:pt x="44446" y="46390"/>
                      <a:pt x="37083" y="38099"/>
                      <a:pt x="29721" y="29806"/>
                    </a:cubicBezTo>
                    <a:cubicBezTo>
                      <a:pt x="21461" y="20502"/>
                      <a:pt x="13162" y="11231"/>
                      <a:pt x="4987" y="1854"/>
                    </a:cubicBezTo>
                    <a:cubicBezTo>
                      <a:pt x="3918" y="626"/>
                      <a:pt x="2850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7"/>
              <p:cNvSpPr/>
              <p:nvPr/>
            </p:nvSpPr>
            <p:spPr>
              <a:xfrm rot="5400000">
                <a:off x="10028997" y="3677589"/>
                <a:ext cx="926463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424" h="55539" extrusionOk="0">
                    <a:moveTo>
                      <a:pt x="1479" y="1"/>
                    </a:moveTo>
                    <a:cubicBezTo>
                      <a:pt x="1221" y="1"/>
                      <a:pt x="951" y="24"/>
                      <a:pt x="666" y="70"/>
                    </a:cubicBezTo>
                    <a:cubicBezTo>
                      <a:pt x="643" y="74"/>
                      <a:pt x="619" y="75"/>
                      <a:pt x="594" y="75"/>
                    </a:cubicBezTo>
                    <a:cubicBezTo>
                      <a:pt x="513" y="75"/>
                      <a:pt x="425" y="60"/>
                      <a:pt x="344" y="60"/>
                    </a:cubicBezTo>
                    <a:cubicBezTo>
                      <a:pt x="244" y="60"/>
                      <a:pt x="156" y="83"/>
                      <a:pt x="105" y="188"/>
                    </a:cubicBezTo>
                    <a:cubicBezTo>
                      <a:pt x="1" y="408"/>
                      <a:pt x="244" y="547"/>
                      <a:pt x="371" y="691"/>
                    </a:cubicBezTo>
                    <a:cubicBezTo>
                      <a:pt x="2664" y="3302"/>
                      <a:pt x="4964" y="5908"/>
                      <a:pt x="7270" y="8505"/>
                    </a:cubicBezTo>
                    <a:cubicBezTo>
                      <a:pt x="13875" y="15937"/>
                      <a:pt x="20479" y="23371"/>
                      <a:pt x="27079" y="30807"/>
                    </a:cubicBezTo>
                    <a:cubicBezTo>
                      <a:pt x="34270" y="38914"/>
                      <a:pt x="41460" y="47022"/>
                      <a:pt x="48653" y="55129"/>
                    </a:cubicBezTo>
                    <a:cubicBezTo>
                      <a:pt x="48838" y="55338"/>
                      <a:pt x="49016" y="55538"/>
                      <a:pt x="49338" y="55538"/>
                    </a:cubicBezTo>
                    <a:cubicBezTo>
                      <a:pt x="49342" y="55538"/>
                      <a:pt x="49345" y="55538"/>
                      <a:pt x="49348" y="55538"/>
                    </a:cubicBezTo>
                    <a:cubicBezTo>
                      <a:pt x="49764" y="55533"/>
                      <a:pt x="50179" y="55532"/>
                      <a:pt x="50608" y="55532"/>
                    </a:cubicBezTo>
                    <a:cubicBezTo>
                      <a:pt x="51180" y="55532"/>
                      <a:pt x="51774" y="55535"/>
                      <a:pt x="52424" y="55535"/>
                    </a:cubicBezTo>
                    <a:cubicBezTo>
                      <a:pt x="52250" y="55288"/>
                      <a:pt x="52190" y="55179"/>
                      <a:pt x="52111" y="55091"/>
                    </a:cubicBezTo>
                    <a:cubicBezTo>
                      <a:pt x="49755" y="52431"/>
                      <a:pt x="47399" y="49772"/>
                      <a:pt x="45038" y="47116"/>
                    </a:cubicBezTo>
                    <a:cubicBezTo>
                      <a:pt x="38976" y="40296"/>
                      <a:pt x="32919" y="33472"/>
                      <a:pt x="26865" y="26646"/>
                    </a:cubicBezTo>
                    <a:cubicBezTo>
                      <a:pt x="19556" y="18406"/>
                      <a:pt x="12213" y="10194"/>
                      <a:pt x="4989" y="1880"/>
                    </a:cubicBezTo>
                    <a:cubicBezTo>
                      <a:pt x="3937" y="668"/>
                      <a:pt x="2879" y="1"/>
                      <a:pt x="1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7"/>
              <p:cNvSpPr/>
              <p:nvPr/>
            </p:nvSpPr>
            <p:spPr>
              <a:xfrm rot="5400000">
                <a:off x="10027910" y="460785"/>
                <a:ext cx="926870" cy="980382"/>
              </a:xfrm>
              <a:custGeom>
                <a:avLst/>
                <a:gdLst/>
                <a:ahLst/>
                <a:cxnLst/>
                <a:rect l="l" t="t" r="r" b="b"/>
                <a:pathLst>
                  <a:path w="52447" h="55475" extrusionOk="0">
                    <a:moveTo>
                      <a:pt x="1663" y="1"/>
                    </a:moveTo>
                    <a:cubicBezTo>
                      <a:pt x="1136" y="1"/>
                      <a:pt x="588" y="1"/>
                      <a:pt x="0" y="1"/>
                    </a:cubicBezTo>
                    <a:cubicBezTo>
                      <a:pt x="193" y="262"/>
                      <a:pt x="261" y="370"/>
                      <a:pt x="344" y="465"/>
                    </a:cubicBezTo>
                    <a:cubicBezTo>
                      <a:pt x="10130" y="11490"/>
                      <a:pt x="19917" y="22517"/>
                      <a:pt x="29703" y="33543"/>
                    </a:cubicBezTo>
                    <a:cubicBezTo>
                      <a:pt x="35614" y="40183"/>
                      <a:pt x="41514" y="46836"/>
                      <a:pt x="47402" y="53498"/>
                    </a:cubicBezTo>
                    <a:cubicBezTo>
                      <a:pt x="48904" y="55198"/>
                      <a:pt x="49110" y="55474"/>
                      <a:pt x="50749" y="55474"/>
                    </a:cubicBezTo>
                    <a:cubicBezTo>
                      <a:pt x="51041" y="55474"/>
                      <a:pt x="51379" y="55466"/>
                      <a:pt x="51777" y="55454"/>
                    </a:cubicBezTo>
                    <a:cubicBezTo>
                      <a:pt x="51783" y="55454"/>
                      <a:pt x="51788" y="55454"/>
                      <a:pt x="51794" y="55454"/>
                    </a:cubicBezTo>
                    <a:cubicBezTo>
                      <a:pt x="51883" y="55454"/>
                      <a:pt x="51985" y="55473"/>
                      <a:pt x="52079" y="55473"/>
                    </a:cubicBezTo>
                    <a:cubicBezTo>
                      <a:pt x="52187" y="55473"/>
                      <a:pt x="52284" y="55448"/>
                      <a:pt x="52337" y="55339"/>
                    </a:cubicBezTo>
                    <a:cubicBezTo>
                      <a:pt x="52447" y="55115"/>
                      <a:pt x="52194" y="54986"/>
                      <a:pt x="52067" y="54841"/>
                    </a:cubicBezTo>
                    <a:cubicBezTo>
                      <a:pt x="49282" y="51682"/>
                      <a:pt x="46493" y="48526"/>
                      <a:pt x="43699" y="45377"/>
                    </a:cubicBezTo>
                    <a:cubicBezTo>
                      <a:pt x="37641" y="38558"/>
                      <a:pt x="31585" y="31736"/>
                      <a:pt x="25531" y="24914"/>
                    </a:cubicBezTo>
                    <a:cubicBezTo>
                      <a:pt x="18292" y="16753"/>
                      <a:pt x="11051" y="8589"/>
                      <a:pt x="3810" y="430"/>
                    </a:cubicBezTo>
                    <a:cubicBezTo>
                      <a:pt x="3644" y="241"/>
                      <a:pt x="3499" y="5"/>
                      <a:pt x="3204" y="3"/>
                    </a:cubicBezTo>
                    <a:cubicBezTo>
                      <a:pt x="2697" y="1"/>
                      <a:pt x="2190" y="1"/>
                      <a:pt x="1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7"/>
              <p:cNvSpPr/>
              <p:nvPr/>
            </p:nvSpPr>
            <p:spPr>
              <a:xfrm rot="5400000">
                <a:off x="10199280" y="4314122"/>
                <a:ext cx="738781" cy="828770"/>
              </a:xfrm>
              <a:custGeom>
                <a:avLst/>
                <a:gdLst/>
                <a:ahLst/>
                <a:cxnLst/>
                <a:rect l="l" t="t" r="r" b="b"/>
                <a:pathLst>
                  <a:path w="41804" h="46896" extrusionOk="0">
                    <a:moveTo>
                      <a:pt x="1499" y="1"/>
                    </a:moveTo>
                    <a:cubicBezTo>
                      <a:pt x="1239" y="1"/>
                      <a:pt x="967" y="25"/>
                      <a:pt x="681" y="74"/>
                    </a:cubicBezTo>
                    <a:cubicBezTo>
                      <a:pt x="655" y="78"/>
                      <a:pt x="627" y="80"/>
                      <a:pt x="598" y="80"/>
                    </a:cubicBezTo>
                    <a:cubicBezTo>
                      <a:pt x="516" y="80"/>
                      <a:pt x="428" y="66"/>
                      <a:pt x="346" y="66"/>
                    </a:cubicBezTo>
                    <a:cubicBezTo>
                      <a:pt x="227" y="66"/>
                      <a:pt x="122" y="96"/>
                      <a:pt x="71" y="240"/>
                    </a:cubicBezTo>
                    <a:cubicBezTo>
                      <a:pt x="0" y="444"/>
                      <a:pt x="239" y="589"/>
                      <a:pt x="373" y="738"/>
                    </a:cubicBezTo>
                    <a:cubicBezTo>
                      <a:pt x="6154" y="7257"/>
                      <a:pt x="11938" y="13776"/>
                      <a:pt x="17720" y="20293"/>
                    </a:cubicBezTo>
                    <a:cubicBezTo>
                      <a:pt x="24336" y="27748"/>
                      <a:pt x="30950" y="35203"/>
                      <a:pt x="37563" y="42659"/>
                    </a:cubicBezTo>
                    <a:cubicBezTo>
                      <a:pt x="38715" y="43959"/>
                      <a:pt x="39870" y="45258"/>
                      <a:pt x="41027" y="46555"/>
                    </a:cubicBezTo>
                    <a:cubicBezTo>
                      <a:pt x="41144" y="46687"/>
                      <a:pt x="41252" y="46895"/>
                      <a:pt x="41431" y="46895"/>
                    </a:cubicBezTo>
                    <a:cubicBezTo>
                      <a:pt x="41454" y="46895"/>
                      <a:pt x="41477" y="46892"/>
                      <a:pt x="41502" y="46885"/>
                    </a:cubicBezTo>
                    <a:cubicBezTo>
                      <a:pt x="41790" y="46802"/>
                      <a:pt x="41691" y="46505"/>
                      <a:pt x="41701" y="46291"/>
                    </a:cubicBezTo>
                    <a:cubicBezTo>
                      <a:pt x="41716" y="45908"/>
                      <a:pt x="41705" y="45526"/>
                      <a:pt x="41705" y="45086"/>
                    </a:cubicBezTo>
                    <a:cubicBezTo>
                      <a:pt x="41666" y="44272"/>
                      <a:pt x="41803" y="43438"/>
                      <a:pt x="41087" y="42647"/>
                    </a:cubicBezTo>
                    <a:cubicBezTo>
                      <a:pt x="36741" y="37842"/>
                      <a:pt x="32467" y="32971"/>
                      <a:pt x="28151" y="28136"/>
                    </a:cubicBezTo>
                    <a:cubicBezTo>
                      <a:pt x="25795" y="25498"/>
                      <a:pt x="23448" y="22850"/>
                      <a:pt x="21113" y="20193"/>
                    </a:cubicBezTo>
                    <a:cubicBezTo>
                      <a:pt x="15732" y="14069"/>
                      <a:pt x="10252" y="8033"/>
                      <a:pt x="4929" y="1859"/>
                    </a:cubicBezTo>
                    <a:cubicBezTo>
                      <a:pt x="3907" y="673"/>
                      <a:pt x="2872" y="1"/>
                      <a:pt x="14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7"/>
              <p:cNvSpPr/>
              <p:nvPr/>
            </p:nvSpPr>
            <p:spPr>
              <a:xfrm rot="5400000">
                <a:off x="10045667" y="3500"/>
                <a:ext cx="711778" cy="803109"/>
              </a:xfrm>
              <a:custGeom>
                <a:avLst/>
                <a:gdLst/>
                <a:ahLst/>
                <a:cxnLst/>
                <a:rect l="l" t="t" r="r" b="b"/>
                <a:pathLst>
                  <a:path w="40276" h="45444" extrusionOk="0">
                    <a:moveTo>
                      <a:pt x="20" y="1"/>
                    </a:moveTo>
                    <a:cubicBezTo>
                      <a:pt x="20" y="1124"/>
                      <a:pt x="37" y="2106"/>
                      <a:pt x="12" y="3086"/>
                    </a:cubicBezTo>
                    <a:cubicBezTo>
                      <a:pt x="1" y="3555"/>
                      <a:pt x="167" y="3901"/>
                      <a:pt x="475" y="4248"/>
                    </a:cubicBezTo>
                    <a:cubicBezTo>
                      <a:pt x="3706" y="7873"/>
                      <a:pt x="6931" y="11501"/>
                      <a:pt x="10152" y="15131"/>
                    </a:cubicBezTo>
                    <a:cubicBezTo>
                      <a:pt x="18543" y="24595"/>
                      <a:pt x="26957" y="34036"/>
                      <a:pt x="35290" y="43548"/>
                    </a:cubicBezTo>
                    <a:cubicBezTo>
                      <a:pt x="36284" y="44685"/>
                      <a:pt x="37269" y="45444"/>
                      <a:pt x="38637" y="45444"/>
                    </a:cubicBezTo>
                    <a:cubicBezTo>
                      <a:pt x="38893" y="45444"/>
                      <a:pt x="39161" y="45418"/>
                      <a:pt x="39445" y="45362"/>
                    </a:cubicBezTo>
                    <a:cubicBezTo>
                      <a:pt x="39478" y="45356"/>
                      <a:pt x="39513" y="45354"/>
                      <a:pt x="39549" y="45354"/>
                    </a:cubicBezTo>
                    <a:cubicBezTo>
                      <a:pt x="39652" y="45354"/>
                      <a:pt x="39763" y="45373"/>
                      <a:pt x="39864" y="45373"/>
                    </a:cubicBezTo>
                    <a:cubicBezTo>
                      <a:pt x="39986" y="45373"/>
                      <a:pt x="40092" y="45345"/>
                      <a:pt x="40148" y="45223"/>
                    </a:cubicBezTo>
                    <a:cubicBezTo>
                      <a:pt x="40275" y="44953"/>
                      <a:pt x="39941" y="44793"/>
                      <a:pt x="39783" y="44615"/>
                    </a:cubicBezTo>
                    <a:cubicBezTo>
                      <a:pt x="35686" y="39984"/>
                      <a:pt x="31585" y="35356"/>
                      <a:pt x="27482" y="30732"/>
                    </a:cubicBezTo>
                    <a:cubicBezTo>
                      <a:pt x="18836" y="20984"/>
                      <a:pt x="10187" y="11238"/>
                      <a:pt x="1533" y="1496"/>
                    </a:cubicBezTo>
                    <a:cubicBezTo>
                      <a:pt x="1103" y="1014"/>
                      <a:pt x="722" y="473"/>
                      <a:pt x="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7"/>
              <p:cNvSpPr/>
              <p:nvPr/>
            </p:nvSpPr>
            <p:spPr>
              <a:xfrm rot="5400000">
                <a:off x="10435279" y="4551874"/>
                <a:ext cx="517910" cy="574745"/>
              </a:xfrm>
              <a:custGeom>
                <a:avLst/>
                <a:gdLst/>
                <a:ahLst/>
                <a:cxnLst/>
                <a:rect l="l" t="t" r="r" b="b"/>
                <a:pathLst>
                  <a:path w="29306" h="32522" extrusionOk="0">
                    <a:moveTo>
                      <a:pt x="1916" y="0"/>
                    </a:moveTo>
                    <a:cubicBezTo>
                      <a:pt x="1325" y="0"/>
                      <a:pt x="701" y="2"/>
                      <a:pt x="0" y="2"/>
                    </a:cubicBezTo>
                    <a:cubicBezTo>
                      <a:pt x="2195" y="2476"/>
                      <a:pt x="4227" y="4768"/>
                      <a:pt x="6261" y="7059"/>
                    </a:cubicBezTo>
                    <a:cubicBezTo>
                      <a:pt x="11603" y="13080"/>
                      <a:pt x="16947" y="19102"/>
                      <a:pt x="22291" y="25123"/>
                    </a:cubicBezTo>
                    <a:cubicBezTo>
                      <a:pt x="24359" y="27456"/>
                      <a:pt x="26430" y="29787"/>
                      <a:pt x="28503" y="32115"/>
                    </a:cubicBezTo>
                    <a:cubicBezTo>
                      <a:pt x="28635" y="32262"/>
                      <a:pt x="28757" y="32522"/>
                      <a:pt x="28944" y="32522"/>
                    </a:cubicBezTo>
                    <a:cubicBezTo>
                      <a:pt x="28968" y="32522"/>
                      <a:pt x="28992" y="32518"/>
                      <a:pt x="29018" y="32508"/>
                    </a:cubicBezTo>
                    <a:cubicBezTo>
                      <a:pt x="29306" y="32406"/>
                      <a:pt x="29184" y="32063"/>
                      <a:pt x="29190" y="31821"/>
                    </a:cubicBezTo>
                    <a:cubicBezTo>
                      <a:pt x="29203" y="31184"/>
                      <a:pt x="29165" y="30544"/>
                      <a:pt x="29203" y="29907"/>
                    </a:cubicBezTo>
                    <a:cubicBezTo>
                      <a:pt x="29244" y="29249"/>
                      <a:pt x="29028" y="28737"/>
                      <a:pt x="28584" y="28249"/>
                    </a:cubicBezTo>
                    <a:cubicBezTo>
                      <a:pt x="27123" y="26643"/>
                      <a:pt x="25693" y="25007"/>
                      <a:pt x="24251" y="23382"/>
                    </a:cubicBezTo>
                    <a:cubicBezTo>
                      <a:pt x="17485" y="15753"/>
                      <a:pt x="10717" y="8126"/>
                      <a:pt x="3947" y="499"/>
                    </a:cubicBezTo>
                    <a:cubicBezTo>
                      <a:pt x="3746" y="274"/>
                      <a:pt x="3559" y="3"/>
                      <a:pt x="3208" y="3"/>
                    </a:cubicBezTo>
                    <a:cubicBezTo>
                      <a:pt x="2784" y="1"/>
                      <a:pt x="2359" y="0"/>
                      <a:pt x="19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7"/>
              <p:cNvSpPr/>
              <p:nvPr/>
            </p:nvSpPr>
            <p:spPr>
              <a:xfrm rot="5400000">
                <a:off x="10029810" y="19777"/>
                <a:ext cx="491101" cy="547441"/>
              </a:xfrm>
              <a:custGeom>
                <a:avLst/>
                <a:gdLst/>
                <a:ahLst/>
                <a:cxnLst/>
                <a:rect l="l" t="t" r="r" b="b"/>
                <a:pathLst>
                  <a:path w="27789" h="30977" extrusionOk="0">
                    <a:moveTo>
                      <a:pt x="301" y="0"/>
                    </a:moveTo>
                    <a:lnTo>
                      <a:pt x="89" y="66"/>
                    </a:lnTo>
                    <a:cubicBezTo>
                      <a:pt x="89" y="873"/>
                      <a:pt x="141" y="1683"/>
                      <a:pt x="73" y="2486"/>
                    </a:cubicBezTo>
                    <a:cubicBezTo>
                      <a:pt x="0" y="3378"/>
                      <a:pt x="342" y="4014"/>
                      <a:pt x="926" y="4667"/>
                    </a:cubicBezTo>
                    <a:cubicBezTo>
                      <a:pt x="5616" y="9895"/>
                      <a:pt x="10294" y="15134"/>
                      <a:pt x="14957" y="20388"/>
                    </a:cubicBezTo>
                    <a:cubicBezTo>
                      <a:pt x="17960" y="23769"/>
                      <a:pt x="20934" y="27173"/>
                      <a:pt x="23921" y="30566"/>
                    </a:cubicBezTo>
                    <a:cubicBezTo>
                      <a:pt x="24089" y="30757"/>
                      <a:pt x="24255" y="30971"/>
                      <a:pt x="24542" y="30973"/>
                    </a:cubicBezTo>
                    <a:cubicBezTo>
                      <a:pt x="24974" y="30975"/>
                      <a:pt x="25406" y="30976"/>
                      <a:pt x="25856" y="30976"/>
                    </a:cubicBezTo>
                    <a:cubicBezTo>
                      <a:pt x="26455" y="30976"/>
                      <a:pt x="27086" y="30975"/>
                      <a:pt x="27789" y="3097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7"/>
              <p:cNvSpPr/>
              <p:nvPr/>
            </p:nvSpPr>
            <p:spPr>
              <a:xfrm rot="5400000">
                <a:off x="10674715" y="4791067"/>
                <a:ext cx="291013" cy="323195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8288" extrusionOk="0">
                    <a:moveTo>
                      <a:pt x="329" y="1"/>
                    </a:moveTo>
                    <a:cubicBezTo>
                      <a:pt x="232" y="1"/>
                      <a:pt x="140" y="20"/>
                      <a:pt x="88" y="120"/>
                    </a:cubicBezTo>
                    <a:cubicBezTo>
                      <a:pt x="1" y="290"/>
                      <a:pt x="165" y="396"/>
                      <a:pt x="258" y="510"/>
                    </a:cubicBezTo>
                    <a:cubicBezTo>
                      <a:pt x="370" y="648"/>
                      <a:pt x="493" y="778"/>
                      <a:pt x="611" y="913"/>
                    </a:cubicBezTo>
                    <a:cubicBezTo>
                      <a:pt x="4308" y="5081"/>
                      <a:pt x="8004" y="9252"/>
                      <a:pt x="11702" y="13420"/>
                    </a:cubicBezTo>
                    <a:cubicBezTo>
                      <a:pt x="13059" y="14951"/>
                      <a:pt x="14415" y="16479"/>
                      <a:pt x="15776" y="18006"/>
                    </a:cubicBezTo>
                    <a:cubicBezTo>
                      <a:pt x="15874" y="18118"/>
                      <a:pt x="15974" y="18287"/>
                      <a:pt x="16126" y="18287"/>
                    </a:cubicBezTo>
                    <a:cubicBezTo>
                      <a:pt x="16149" y="18287"/>
                      <a:pt x="16174" y="18283"/>
                      <a:pt x="16200" y="18274"/>
                    </a:cubicBezTo>
                    <a:cubicBezTo>
                      <a:pt x="16399" y="18205"/>
                      <a:pt x="16349" y="17971"/>
                      <a:pt x="16353" y="17799"/>
                    </a:cubicBezTo>
                    <a:cubicBezTo>
                      <a:pt x="16361" y="17365"/>
                      <a:pt x="16355" y="16931"/>
                      <a:pt x="16355" y="16497"/>
                    </a:cubicBezTo>
                    <a:cubicBezTo>
                      <a:pt x="16467" y="15472"/>
                      <a:pt x="16411" y="14503"/>
                      <a:pt x="15533" y="13770"/>
                    </a:cubicBezTo>
                    <a:cubicBezTo>
                      <a:pt x="15318" y="13590"/>
                      <a:pt x="15152" y="13357"/>
                      <a:pt x="14965" y="13146"/>
                    </a:cubicBezTo>
                    <a:cubicBezTo>
                      <a:pt x="11233" y="8939"/>
                      <a:pt x="7502" y="4732"/>
                      <a:pt x="3768" y="527"/>
                    </a:cubicBezTo>
                    <a:cubicBezTo>
                      <a:pt x="3535" y="265"/>
                      <a:pt x="3313" y="2"/>
                      <a:pt x="2906" y="2"/>
                    </a:cubicBezTo>
                    <a:cubicBezTo>
                      <a:pt x="2899" y="2"/>
                      <a:pt x="2892" y="2"/>
                      <a:pt x="2884" y="2"/>
                    </a:cubicBezTo>
                    <a:cubicBezTo>
                      <a:pt x="2603" y="8"/>
                      <a:pt x="2321" y="10"/>
                      <a:pt x="2039" y="10"/>
                    </a:cubicBezTo>
                    <a:cubicBezTo>
                      <a:pt x="1650" y="10"/>
                      <a:pt x="1261" y="7"/>
                      <a:pt x="872" y="7"/>
                    </a:cubicBezTo>
                    <a:cubicBezTo>
                      <a:pt x="749" y="7"/>
                      <a:pt x="626" y="7"/>
                      <a:pt x="503" y="8"/>
                    </a:cubicBezTo>
                    <a:cubicBezTo>
                      <a:pt x="448" y="8"/>
                      <a:pt x="388" y="1"/>
                      <a:pt x="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 rot="5400000">
                <a:off x="10015764" y="32846"/>
                <a:ext cx="263691" cy="294777"/>
              </a:xfrm>
              <a:custGeom>
                <a:avLst/>
                <a:gdLst/>
                <a:ahLst/>
                <a:cxnLst/>
                <a:rect l="l" t="t" r="r" b="b"/>
                <a:pathLst>
                  <a:path w="14921" h="16680" extrusionOk="0">
                    <a:moveTo>
                      <a:pt x="304" y="0"/>
                    </a:moveTo>
                    <a:cubicBezTo>
                      <a:pt x="268" y="0"/>
                      <a:pt x="229" y="9"/>
                      <a:pt x="185" y="30"/>
                    </a:cubicBezTo>
                    <a:cubicBezTo>
                      <a:pt x="0" y="117"/>
                      <a:pt x="70" y="348"/>
                      <a:pt x="68" y="518"/>
                    </a:cubicBezTo>
                    <a:cubicBezTo>
                      <a:pt x="60" y="1257"/>
                      <a:pt x="93" y="1998"/>
                      <a:pt x="54" y="2737"/>
                    </a:cubicBezTo>
                    <a:cubicBezTo>
                      <a:pt x="23" y="3345"/>
                      <a:pt x="241" y="3807"/>
                      <a:pt x="639" y="4252"/>
                    </a:cubicBezTo>
                    <a:cubicBezTo>
                      <a:pt x="3976" y="7983"/>
                      <a:pt x="7328" y="11704"/>
                      <a:pt x="10611" y="15482"/>
                    </a:cubicBezTo>
                    <a:cubicBezTo>
                      <a:pt x="11220" y="16184"/>
                      <a:pt x="11816" y="16680"/>
                      <a:pt x="12547" y="16680"/>
                    </a:cubicBezTo>
                    <a:cubicBezTo>
                      <a:pt x="12701" y="16680"/>
                      <a:pt x="12861" y="16658"/>
                      <a:pt x="13029" y="16611"/>
                    </a:cubicBezTo>
                    <a:cubicBezTo>
                      <a:pt x="13314" y="16611"/>
                      <a:pt x="13531" y="16618"/>
                      <a:pt x="13719" y="16618"/>
                    </a:cubicBezTo>
                    <a:cubicBezTo>
                      <a:pt x="13841" y="16618"/>
                      <a:pt x="13952" y="16615"/>
                      <a:pt x="14061" y="16606"/>
                    </a:cubicBezTo>
                    <a:cubicBezTo>
                      <a:pt x="14080" y="16604"/>
                      <a:pt x="14099" y="16603"/>
                      <a:pt x="14118" y="16603"/>
                    </a:cubicBezTo>
                    <a:cubicBezTo>
                      <a:pt x="14246" y="16603"/>
                      <a:pt x="14393" y="16636"/>
                      <a:pt x="14522" y="16636"/>
                    </a:cubicBezTo>
                    <a:cubicBezTo>
                      <a:pt x="14655" y="16636"/>
                      <a:pt x="14770" y="16601"/>
                      <a:pt x="14822" y="16457"/>
                    </a:cubicBezTo>
                    <a:cubicBezTo>
                      <a:pt x="14920" y="16191"/>
                      <a:pt x="14571" y="15994"/>
                      <a:pt x="14389" y="15791"/>
                    </a:cubicBezTo>
                    <a:cubicBezTo>
                      <a:pt x="11477" y="12501"/>
                      <a:pt x="8563" y="9214"/>
                      <a:pt x="5649" y="5926"/>
                    </a:cubicBezTo>
                    <a:cubicBezTo>
                      <a:pt x="3989" y="4052"/>
                      <a:pt x="2328" y="2180"/>
                      <a:pt x="660" y="312"/>
                    </a:cubicBezTo>
                    <a:cubicBezTo>
                      <a:pt x="558" y="199"/>
                      <a:pt x="471" y="0"/>
                      <a:pt x="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7"/>
              <p:cNvSpPr/>
              <p:nvPr/>
            </p:nvSpPr>
            <p:spPr>
              <a:xfrm rot="5400000">
                <a:off x="10914937" y="5029297"/>
                <a:ext cx="64805" cy="70761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4004" extrusionOk="0">
                    <a:moveTo>
                      <a:pt x="588" y="1"/>
                    </a:moveTo>
                    <a:cubicBezTo>
                      <a:pt x="401" y="1"/>
                      <a:pt x="251" y="37"/>
                      <a:pt x="193" y="165"/>
                    </a:cubicBezTo>
                    <a:cubicBezTo>
                      <a:pt x="0" y="593"/>
                      <a:pt x="627" y="881"/>
                      <a:pt x="909" y="1215"/>
                    </a:cubicBezTo>
                    <a:cubicBezTo>
                      <a:pt x="1712" y="2162"/>
                      <a:pt x="2553" y="3075"/>
                      <a:pt x="3379" y="4003"/>
                    </a:cubicBezTo>
                    <a:lnTo>
                      <a:pt x="3588" y="3938"/>
                    </a:lnTo>
                    <a:cubicBezTo>
                      <a:pt x="3625" y="2761"/>
                      <a:pt x="3667" y="1581"/>
                      <a:pt x="3553" y="402"/>
                    </a:cubicBezTo>
                    <a:cubicBezTo>
                      <a:pt x="3522" y="90"/>
                      <a:pt x="3221" y="57"/>
                      <a:pt x="2951" y="57"/>
                    </a:cubicBezTo>
                    <a:cubicBezTo>
                      <a:pt x="2622" y="57"/>
                      <a:pt x="2293" y="50"/>
                      <a:pt x="1965" y="50"/>
                    </a:cubicBezTo>
                    <a:cubicBezTo>
                      <a:pt x="1782" y="50"/>
                      <a:pt x="1599" y="52"/>
                      <a:pt x="1417" y="59"/>
                    </a:cubicBezTo>
                    <a:cubicBezTo>
                      <a:pt x="1400" y="59"/>
                      <a:pt x="1383" y="60"/>
                      <a:pt x="1365" y="60"/>
                    </a:cubicBezTo>
                    <a:cubicBezTo>
                      <a:pt x="1126" y="60"/>
                      <a:pt x="828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 rot="5400000">
                <a:off x="10001462" y="44969"/>
                <a:ext cx="42078" cy="42732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2418" extrusionOk="0">
                    <a:moveTo>
                      <a:pt x="351" y="1"/>
                    </a:moveTo>
                    <a:lnTo>
                      <a:pt x="351" y="1"/>
                    </a:lnTo>
                    <a:cubicBezTo>
                      <a:pt x="1" y="1956"/>
                      <a:pt x="130" y="2417"/>
                      <a:pt x="1327" y="2417"/>
                    </a:cubicBezTo>
                    <a:cubicBezTo>
                      <a:pt x="1469" y="2417"/>
                      <a:pt x="1626" y="2411"/>
                      <a:pt x="1798" y="2399"/>
                    </a:cubicBezTo>
                    <a:lnTo>
                      <a:pt x="1875" y="2399"/>
                    </a:lnTo>
                    <a:cubicBezTo>
                      <a:pt x="1878" y="2399"/>
                      <a:pt x="1881" y="2399"/>
                      <a:pt x="1884" y="2399"/>
                    </a:cubicBezTo>
                    <a:cubicBezTo>
                      <a:pt x="2235" y="2399"/>
                      <a:pt x="2381" y="2275"/>
                      <a:pt x="2109" y="1961"/>
                    </a:cubicBezTo>
                    <a:cubicBezTo>
                      <a:pt x="1557" y="1332"/>
                      <a:pt x="993" y="717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96" name="Google Shape;296;p7"/>
            <p:cNvCxnSpPr/>
            <p:nvPr/>
          </p:nvCxnSpPr>
          <p:spPr>
            <a:xfrm rot="-5400000">
              <a:off x="4784934" y="3134279"/>
              <a:ext cx="6352800" cy="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97" name="Google Shape;297;p7"/>
          <p:cNvCxnSpPr/>
          <p:nvPr/>
        </p:nvCxnSpPr>
        <p:spPr>
          <a:xfrm>
            <a:off x="0" y="1270946"/>
            <a:ext cx="7970700" cy="18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2670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1214C5-08B5-412C-A0F9-D1D04B959E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46E7E6-2D11-47D9-9F53-642E1BF647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EC3AD4-A3D0-4E02-8FE3-BD0D0A057D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F427-5163-47E2-BCA4-693AA5FB445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41901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C891EC-ABD1-45F7-A862-9C30532094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D9B00F-2943-49EF-AD9D-E349EB02E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9F2DF0-CC20-40F1-BABF-E0B3AF2FA9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CB83-6D29-42FF-A0C9-E68A1FE80B1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39643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201CC7-82D2-4343-8DF3-F716E25DD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7AF9A1-E141-4D9E-A6D6-FA869EF6A5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86ABBA-8FDE-4CAC-9B89-B558119D0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6791D-092D-402B-A8C6-552E46F0C11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3821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6B4FBE-BCA8-4185-A1F3-ACBD416F72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4A827A-5541-496D-B70F-7080D0BB19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41E95E-FDD5-48EC-AFD9-94C83F77E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D9FF-400C-4662-97E4-CE4AF5C1772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30063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FCFAB7-5DBC-4437-B07A-BA2189C7E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131F5A-A3F1-4CE7-A888-4DE33D6C6D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FBC380-E5FE-42E4-93EA-BC9D61977A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E9F35-F65E-4A09-817E-5AA9473553C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69858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 txBox="1">
            <a:spLocks noGrp="1"/>
          </p:cNvSpPr>
          <p:nvPr>
            <p:ph type="title"/>
          </p:nvPr>
        </p:nvSpPr>
        <p:spPr>
          <a:xfrm>
            <a:off x="710225" y="536825"/>
            <a:ext cx="7723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6" name="Google Shape;196;p6"/>
          <p:cNvGrpSpPr/>
          <p:nvPr/>
        </p:nvGrpSpPr>
        <p:grpSpPr>
          <a:xfrm>
            <a:off x="-525994" y="1259168"/>
            <a:ext cx="10196003" cy="6364614"/>
            <a:chOff x="-525994" y="1259168"/>
            <a:chExt cx="10196003" cy="6364614"/>
          </a:xfrm>
        </p:grpSpPr>
        <p:grpSp>
          <p:nvGrpSpPr>
            <p:cNvPr id="197" name="Google Shape;197;p6"/>
            <p:cNvGrpSpPr/>
            <p:nvPr/>
          </p:nvGrpSpPr>
          <p:grpSpPr>
            <a:xfrm flipH="1">
              <a:off x="-525994" y="1259168"/>
              <a:ext cx="1236278" cy="6353019"/>
              <a:chOff x="9999970" y="45296"/>
              <a:chExt cx="983280" cy="5052906"/>
            </a:xfrm>
          </p:grpSpPr>
          <p:sp>
            <p:nvSpPr>
              <p:cNvPr id="198" name="Google Shape;198;p6"/>
              <p:cNvSpPr/>
              <p:nvPr/>
            </p:nvSpPr>
            <p:spPr>
              <a:xfrm rot="5400000">
                <a:off x="10027062" y="1732223"/>
                <a:ext cx="928584" cy="980824"/>
              </a:xfrm>
              <a:custGeom>
                <a:avLst/>
                <a:gdLst/>
                <a:ahLst/>
                <a:cxnLst/>
                <a:rect l="l" t="t" r="r" b="b"/>
                <a:pathLst>
                  <a:path w="52544" h="55500" extrusionOk="0">
                    <a:moveTo>
                      <a:pt x="3083" y="1"/>
                    </a:moveTo>
                    <a:cubicBezTo>
                      <a:pt x="3079" y="1"/>
                      <a:pt x="3075" y="1"/>
                      <a:pt x="3071" y="1"/>
                    </a:cubicBezTo>
                    <a:cubicBezTo>
                      <a:pt x="2619" y="7"/>
                      <a:pt x="2167" y="9"/>
                      <a:pt x="1698" y="9"/>
                    </a:cubicBezTo>
                    <a:cubicBezTo>
                      <a:pt x="1163" y="9"/>
                      <a:pt x="605" y="7"/>
                      <a:pt x="1" y="7"/>
                    </a:cubicBezTo>
                    <a:cubicBezTo>
                      <a:pt x="196" y="273"/>
                      <a:pt x="275" y="400"/>
                      <a:pt x="371" y="510"/>
                    </a:cubicBezTo>
                    <a:cubicBezTo>
                      <a:pt x="3424" y="3953"/>
                      <a:pt x="6477" y="7392"/>
                      <a:pt x="9531" y="10831"/>
                    </a:cubicBezTo>
                    <a:cubicBezTo>
                      <a:pt x="15807" y="17902"/>
                      <a:pt x="22083" y="24974"/>
                      <a:pt x="28357" y="32045"/>
                    </a:cubicBezTo>
                    <a:cubicBezTo>
                      <a:pt x="34660" y="39160"/>
                      <a:pt x="40968" y="46268"/>
                      <a:pt x="47283" y="53374"/>
                    </a:cubicBezTo>
                    <a:cubicBezTo>
                      <a:pt x="48963" y="55264"/>
                      <a:pt x="49161" y="55473"/>
                      <a:pt x="50999" y="55473"/>
                    </a:cubicBezTo>
                    <a:cubicBezTo>
                      <a:pt x="51232" y="55473"/>
                      <a:pt x="51491" y="55469"/>
                      <a:pt x="51783" y="55466"/>
                    </a:cubicBezTo>
                    <a:cubicBezTo>
                      <a:pt x="51785" y="55466"/>
                      <a:pt x="51787" y="55466"/>
                      <a:pt x="51788" y="55466"/>
                    </a:cubicBezTo>
                    <a:cubicBezTo>
                      <a:pt x="51904" y="55466"/>
                      <a:pt x="52044" y="55500"/>
                      <a:pt x="52169" y="55500"/>
                    </a:cubicBezTo>
                    <a:cubicBezTo>
                      <a:pt x="52298" y="55500"/>
                      <a:pt x="52412" y="55463"/>
                      <a:pt x="52467" y="55315"/>
                    </a:cubicBezTo>
                    <a:cubicBezTo>
                      <a:pt x="52544" y="55101"/>
                      <a:pt x="52262" y="54929"/>
                      <a:pt x="52112" y="54763"/>
                    </a:cubicBezTo>
                    <a:cubicBezTo>
                      <a:pt x="49394" y="51745"/>
                      <a:pt x="46683" y="48721"/>
                      <a:pt x="43979" y="45689"/>
                    </a:cubicBezTo>
                    <a:cubicBezTo>
                      <a:pt x="40891" y="42213"/>
                      <a:pt x="37801" y="38737"/>
                      <a:pt x="34714" y="35258"/>
                    </a:cubicBezTo>
                    <a:cubicBezTo>
                      <a:pt x="28455" y="28206"/>
                      <a:pt x="22196" y="21154"/>
                      <a:pt x="15938" y="14103"/>
                    </a:cubicBezTo>
                    <a:cubicBezTo>
                      <a:pt x="11937" y="9590"/>
                      <a:pt x="7935" y="5080"/>
                      <a:pt x="3926" y="574"/>
                    </a:cubicBezTo>
                    <a:cubicBezTo>
                      <a:pt x="3699" y="318"/>
                      <a:pt x="3507" y="1"/>
                      <a:pt x="30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 rot="5400000">
                <a:off x="10025657" y="2406964"/>
                <a:ext cx="931076" cy="979269"/>
              </a:xfrm>
              <a:custGeom>
                <a:avLst/>
                <a:gdLst/>
                <a:ahLst/>
                <a:cxnLst/>
                <a:rect l="l" t="t" r="r" b="b"/>
                <a:pathLst>
                  <a:path w="52685" h="55412" extrusionOk="0">
                    <a:moveTo>
                      <a:pt x="1716" y="1"/>
                    </a:moveTo>
                    <a:cubicBezTo>
                      <a:pt x="1164" y="1"/>
                      <a:pt x="597" y="6"/>
                      <a:pt x="1" y="6"/>
                    </a:cubicBezTo>
                    <a:cubicBezTo>
                      <a:pt x="238" y="313"/>
                      <a:pt x="366" y="502"/>
                      <a:pt x="518" y="670"/>
                    </a:cubicBezTo>
                    <a:cubicBezTo>
                      <a:pt x="3708" y="4192"/>
                      <a:pt x="6819" y="7783"/>
                      <a:pt x="10017" y="11299"/>
                    </a:cubicBezTo>
                    <a:cubicBezTo>
                      <a:pt x="13921" y="15588"/>
                      <a:pt x="17731" y="19963"/>
                      <a:pt x="21581" y="24301"/>
                    </a:cubicBezTo>
                    <a:cubicBezTo>
                      <a:pt x="27432" y="30893"/>
                      <a:pt x="33282" y="37488"/>
                      <a:pt x="39133" y="44082"/>
                    </a:cubicBezTo>
                    <a:cubicBezTo>
                      <a:pt x="42300" y="47658"/>
                      <a:pt x="45473" y="51232"/>
                      <a:pt x="48649" y="54803"/>
                    </a:cubicBezTo>
                    <a:cubicBezTo>
                      <a:pt x="48879" y="55059"/>
                      <a:pt x="49064" y="55411"/>
                      <a:pt x="49487" y="55411"/>
                    </a:cubicBezTo>
                    <a:cubicBezTo>
                      <a:pt x="49817" y="55411"/>
                      <a:pt x="50147" y="55411"/>
                      <a:pt x="50485" y="55411"/>
                    </a:cubicBezTo>
                    <a:cubicBezTo>
                      <a:pt x="51162" y="55411"/>
                      <a:pt x="51873" y="55411"/>
                      <a:pt x="52685" y="55411"/>
                    </a:cubicBezTo>
                    <a:cubicBezTo>
                      <a:pt x="50965" y="53469"/>
                      <a:pt x="49408" y="51711"/>
                      <a:pt x="47850" y="49955"/>
                    </a:cubicBezTo>
                    <a:cubicBezTo>
                      <a:pt x="41302" y="42579"/>
                      <a:pt x="34754" y="35203"/>
                      <a:pt x="28204" y="27831"/>
                    </a:cubicBezTo>
                    <a:cubicBezTo>
                      <a:pt x="20095" y="18701"/>
                      <a:pt x="12041" y="9520"/>
                      <a:pt x="3835" y="477"/>
                    </a:cubicBezTo>
                    <a:cubicBezTo>
                      <a:pt x="3683" y="309"/>
                      <a:pt x="3509" y="33"/>
                      <a:pt x="3338" y="27"/>
                    </a:cubicBezTo>
                    <a:cubicBezTo>
                      <a:pt x="2803" y="6"/>
                      <a:pt x="2267" y="1"/>
                      <a:pt x="1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 rot="5400000">
                <a:off x="10027760" y="3465073"/>
                <a:ext cx="927771" cy="982891"/>
              </a:xfrm>
              <a:custGeom>
                <a:avLst/>
                <a:gdLst/>
                <a:ahLst/>
                <a:cxnLst/>
                <a:rect l="l" t="t" r="r" b="b"/>
                <a:pathLst>
                  <a:path w="52498" h="55617" extrusionOk="0">
                    <a:moveTo>
                      <a:pt x="2425" y="0"/>
                    </a:moveTo>
                    <a:cubicBezTo>
                      <a:pt x="2264" y="0"/>
                      <a:pt x="2094" y="25"/>
                      <a:pt x="1915" y="80"/>
                    </a:cubicBezTo>
                    <a:cubicBezTo>
                      <a:pt x="1566" y="80"/>
                      <a:pt x="1275" y="79"/>
                      <a:pt x="1008" y="79"/>
                    </a:cubicBezTo>
                    <a:cubicBezTo>
                      <a:pt x="807" y="79"/>
                      <a:pt x="621" y="79"/>
                      <a:pt x="435" y="82"/>
                    </a:cubicBezTo>
                    <a:cubicBezTo>
                      <a:pt x="16" y="84"/>
                      <a:pt x="0" y="263"/>
                      <a:pt x="242" y="539"/>
                    </a:cubicBezTo>
                    <a:cubicBezTo>
                      <a:pt x="713" y="1078"/>
                      <a:pt x="1182" y="1618"/>
                      <a:pt x="1662" y="2149"/>
                    </a:cubicBezTo>
                    <a:cubicBezTo>
                      <a:pt x="7388" y="8506"/>
                      <a:pt x="13023" y="14944"/>
                      <a:pt x="18749" y="21303"/>
                    </a:cubicBezTo>
                    <a:cubicBezTo>
                      <a:pt x="28420" y="32093"/>
                      <a:pt x="38035" y="42931"/>
                      <a:pt x="47593" y="53819"/>
                    </a:cubicBezTo>
                    <a:cubicBezTo>
                      <a:pt x="48561" y="54921"/>
                      <a:pt x="49508" y="55616"/>
                      <a:pt x="50818" y="55616"/>
                    </a:cubicBezTo>
                    <a:cubicBezTo>
                      <a:pt x="51051" y="55616"/>
                      <a:pt x="51296" y="55594"/>
                      <a:pt x="51555" y="55548"/>
                    </a:cubicBezTo>
                    <a:cubicBezTo>
                      <a:pt x="51586" y="55543"/>
                      <a:pt x="51618" y="55541"/>
                      <a:pt x="51649" y="55541"/>
                    </a:cubicBezTo>
                    <a:cubicBezTo>
                      <a:pt x="51704" y="55541"/>
                      <a:pt x="51758" y="55546"/>
                      <a:pt x="51812" y="55546"/>
                    </a:cubicBezTo>
                    <a:cubicBezTo>
                      <a:pt x="51829" y="55546"/>
                      <a:pt x="51846" y="55546"/>
                      <a:pt x="51862" y="55544"/>
                    </a:cubicBezTo>
                    <a:cubicBezTo>
                      <a:pt x="51877" y="55543"/>
                      <a:pt x="51893" y="55543"/>
                      <a:pt x="51908" y="55543"/>
                    </a:cubicBezTo>
                    <a:cubicBezTo>
                      <a:pt x="51977" y="55543"/>
                      <a:pt x="52052" y="55552"/>
                      <a:pt x="52122" y="55552"/>
                    </a:cubicBezTo>
                    <a:cubicBezTo>
                      <a:pt x="52221" y="55552"/>
                      <a:pt x="52311" y="55534"/>
                      <a:pt x="52364" y="55446"/>
                    </a:cubicBezTo>
                    <a:cubicBezTo>
                      <a:pt x="52497" y="55218"/>
                      <a:pt x="52256" y="55077"/>
                      <a:pt x="52132" y="54936"/>
                    </a:cubicBezTo>
                    <a:cubicBezTo>
                      <a:pt x="51239" y="53918"/>
                      <a:pt x="50336" y="52908"/>
                      <a:pt x="49432" y="51899"/>
                    </a:cubicBezTo>
                    <a:cubicBezTo>
                      <a:pt x="38953" y="40156"/>
                      <a:pt x="28611" y="28291"/>
                      <a:pt x="18033" y="16636"/>
                    </a:cubicBezTo>
                    <a:cubicBezTo>
                      <a:pt x="13430" y="11564"/>
                      <a:pt x="8913" y="6417"/>
                      <a:pt x="4397" y="1269"/>
                    </a:cubicBezTo>
                    <a:cubicBezTo>
                      <a:pt x="3781" y="567"/>
                      <a:pt x="3192" y="0"/>
                      <a:pt x="24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 rot="5400000">
                <a:off x="10025895" y="3045387"/>
                <a:ext cx="930086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629" h="55539" extrusionOk="0">
                    <a:moveTo>
                      <a:pt x="3126" y="1"/>
                    </a:moveTo>
                    <a:cubicBezTo>
                      <a:pt x="3125" y="1"/>
                      <a:pt x="3123" y="1"/>
                      <a:pt x="3122" y="1"/>
                    </a:cubicBezTo>
                    <a:cubicBezTo>
                      <a:pt x="2706" y="3"/>
                      <a:pt x="2291" y="4"/>
                      <a:pt x="1859" y="4"/>
                    </a:cubicBezTo>
                    <a:cubicBezTo>
                      <a:pt x="1283" y="4"/>
                      <a:pt x="677" y="3"/>
                      <a:pt x="1" y="3"/>
                    </a:cubicBezTo>
                    <a:cubicBezTo>
                      <a:pt x="346" y="414"/>
                      <a:pt x="549" y="669"/>
                      <a:pt x="765" y="914"/>
                    </a:cubicBezTo>
                    <a:cubicBezTo>
                      <a:pt x="7180" y="8170"/>
                      <a:pt x="13612" y="15413"/>
                      <a:pt x="20064" y="22640"/>
                    </a:cubicBezTo>
                    <a:cubicBezTo>
                      <a:pt x="27704" y="31201"/>
                      <a:pt x="35216" y="39876"/>
                      <a:pt x="42978" y="48329"/>
                    </a:cubicBezTo>
                    <a:cubicBezTo>
                      <a:pt x="44585" y="50079"/>
                      <a:pt x="46241" y="51802"/>
                      <a:pt x="47681" y="53684"/>
                    </a:cubicBezTo>
                    <a:cubicBezTo>
                      <a:pt x="48600" y="54886"/>
                      <a:pt x="49623" y="55538"/>
                      <a:pt x="50968" y="55538"/>
                    </a:cubicBezTo>
                    <a:cubicBezTo>
                      <a:pt x="51227" y="55538"/>
                      <a:pt x="51496" y="55514"/>
                      <a:pt x="51780" y="55465"/>
                    </a:cubicBezTo>
                    <a:cubicBezTo>
                      <a:pt x="51808" y="55461"/>
                      <a:pt x="51837" y="55459"/>
                      <a:pt x="51867" y="55459"/>
                    </a:cubicBezTo>
                    <a:cubicBezTo>
                      <a:pt x="51989" y="55459"/>
                      <a:pt x="52124" y="55490"/>
                      <a:pt x="52244" y="55490"/>
                    </a:cubicBezTo>
                    <a:cubicBezTo>
                      <a:pt x="52371" y="55490"/>
                      <a:pt x="52480" y="55455"/>
                      <a:pt x="52536" y="55311"/>
                    </a:cubicBezTo>
                    <a:cubicBezTo>
                      <a:pt x="52629" y="55076"/>
                      <a:pt x="52305" y="54888"/>
                      <a:pt x="52137" y="54705"/>
                    </a:cubicBezTo>
                    <a:cubicBezTo>
                      <a:pt x="48773" y="50996"/>
                      <a:pt x="45521" y="47190"/>
                      <a:pt x="42117" y="43516"/>
                    </a:cubicBezTo>
                    <a:cubicBezTo>
                      <a:pt x="38871" y="40009"/>
                      <a:pt x="35746" y="36391"/>
                      <a:pt x="32574" y="32816"/>
                    </a:cubicBezTo>
                    <a:cubicBezTo>
                      <a:pt x="23007" y="22032"/>
                      <a:pt x="13443" y="11248"/>
                      <a:pt x="3876" y="464"/>
                    </a:cubicBezTo>
                    <a:cubicBezTo>
                      <a:pt x="3672" y="235"/>
                      <a:pt x="3478" y="1"/>
                      <a:pt x="3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 rot="5400000">
                <a:off x="10028617" y="1955944"/>
                <a:ext cx="927064" cy="982202"/>
              </a:xfrm>
              <a:custGeom>
                <a:avLst/>
                <a:gdLst/>
                <a:ahLst/>
                <a:cxnLst/>
                <a:rect l="l" t="t" r="r" b="b"/>
                <a:pathLst>
                  <a:path w="52458" h="55578" extrusionOk="0">
                    <a:moveTo>
                      <a:pt x="2452" y="0"/>
                    </a:moveTo>
                    <a:cubicBezTo>
                      <a:pt x="2289" y="0"/>
                      <a:pt x="2119" y="27"/>
                      <a:pt x="1938" y="85"/>
                    </a:cubicBezTo>
                    <a:cubicBezTo>
                      <a:pt x="1654" y="85"/>
                      <a:pt x="1438" y="78"/>
                      <a:pt x="1250" y="78"/>
                    </a:cubicBezTo>
                    <a:cubicBezTo>
                      <a:pt x="1128" y="78"/>
                      <a:pt x="1017" y="81"/>
                      <a:pt x="908" y="91"/>
                    </a:cubicBezTo>
                    <a:cubicBezTo>
                      <a:pt x="890" y="92"/>
                      <a:pt x="872" y="93"/>
                      <a:pt x="854" y="93"/>
                    </a:cubicBezTo>
                    <a:cubicBezTo>
                      <a:pt x="719" y="93"/>
                      <a:pt x="564" y="58"/>
                      <a:pt x="429" y="58"/>
                    </a:cubicBezTo>
                    <a:cubicBezTo>
                      <a:pt x="300" y="58"/>
                      <a:pt x="190" y="89"/>
                      <a:pt x="132" y="214"/>
                    </a:cubicBezTo>
                    <a:cubicBezTo>
                      <a:pt x="1" y="494"/>
                      <a:pt x="366" y="685"/>
                      <a:pt x="541" y="884"/>
                    </a:cubicBezTo>
                    <a:cubicBezTo>
                      <a:pt x="3513" y="4226"/>
                      <a:pt x="6483" y="7569"/>
                      <a:pt x="9455" y="10912"/>
                    </a:cubicBezTo>
                    <a:cubicBezTo>
                      <a:pt x="18219" y="20765"/>
                      <a:pt x="26913" y="30679"/>
                      <a:pt x="35746" y="40471"/>
                    </a:cubicBezTo>
                    <a:cubicBezTo>
                      <a:pt x="39683" y="44837"/>
                      <a:pt x="43560" y="49254"/>
                      <a:pt x="47459" y="53654"/>
                    </a:cubicBezTo>
                    <a:cubicBezTo>
                      <a:pt x="48952" y="55338"/>
                      <a:pt x="49140" y="55560"/>
                      <a:pt x="50847" y="55560"/>
                    </a:cubicBezTo>
                    <a:cubicBezTo>
                      <a:pt x="51099" y="55560"/>
                      <a:pt x="51385" y="55555"/>
                      <a:pt x="51712" y="55550"/>
                    </a:cubicBezTo>
                    <a:cubicBezTo>
                      <a:pt x="51714" y="55550"/>
                      <a:pt x="51716" y="55550"/>
                      <a:pt x="51717" y="55550"/>
                    </a:cubicBezTo>
                    <a:cubicBezTo>
                      <a:pt x="51824" y="55550"/>
                      <a:pt x="51950" y="55578"/>
                      <a:pt x="52065" y="55578"/>
                    </a:cubicBezTo>
                    <a:cubicBezTo>
                      <a:pt x="52182" y="55578"/>
                      <a:pt x="52286" y="55548"/>
                      <a:pt x="52343" y="55428"/>
                    </a:cubicBezTo>
                    <a:cubicBezTo>
                      <a:pt x="52457" y="55189"/>
                      <a:pt x="52179" y="55028"/>
                      <a:pt x="52034" y="54866"/>
                    </a:cubicBezTo>
                    <a:cubicBezTo>
                      <a:pt x="43499" y="45290"/>
                      <a:pt x="34968" y="35708"/>
                      <a:pt x="26444" y="26121"/>
                    </a:cubicBezTo>
                    <a:cubicBezTo>
                      <a:pt x="19087" y="17855"/>
                      <a:pt x="11744" y="9574"/>
                      <a:pt x="4416" y="1283"/>
                    </a:cubicBezTo>
                    <a:cubicBezTo>
                      <a:pt x="3810" y="595"/>
                      <a:pt x="3220" y="0"/>
                      <a:pt x="2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 rot="5400000">
                <a:off x="10027901" y="2180928"/>
                <a:ext cx="927223" cy="983086"/>
              </a:xfrm>
              <a:custGeom>
                <a:avLst/>
                <a:gdLst/>
                <a:ahLst/>
                <a:cxnLst/>
                <a:rect l="l" t="t" r="r" b="b"/>
                <a:pathLst>
                  <a:path w="52467" h="55628" extrusionOk="0">
                    <a:moveTo>
                      <a:pt x="1577" y="1"/>
                    </a:moveTo>
                    <a:cubicBezTo>
                      <a:pt x="1324" y="1"/>
                      <a:pt x="1060" y="25"/>
                      <a:pt x="780" y="74"/>
                    </a:cubicBezTo>
                    <a:cubicBezTo>
                      <a:pt x="777" y="74"/>
                      <a:pt x="773" y="74"/>
                      <a:pt x="769" y="74"/>
                    </a:cubicBezTo>
                    <a:cubicBezTo>
                      <a:pt x="754" y="74"/>
                      <a:pt x="738" y="73"/>
                      <a:pt x="723" y="73"/>
                    </a:cubicBezTo>
                    <a:cubicBezTo>
                      <a:pt x="716" y="73"/>
                      <a:pt x="710" y="73"/>
                      <a:pt x="703" y="74"/>
                    </a:cubicBezTo>
                    <a:cubicBezTo>
                      <a:pt x="676" y="79"/>
                      <a:pt x="648" y="80"/>
                      <a:pt x="619" y="80"/>
                    </a:cubicBezTo>
                    <a:cubicBezTo>
                      <a:pt x="534" y="80"/>
                      <a:pt x="442" y="65"/>
                      <a:pt x="357" y="65"/>
                    </a:cubicBezTo>
                    <a:cubicBezTo>
                      <a:pt x="242" y="65"/>
                      <a:pt x="141" y="93"/>
                      <a:pt x="87" y="221"/>
                    </a:cubicBezTo>
                    <a:cubicBezTo>
                      <a:pt x="1" y="425"/>
                      <a:pt x="252" y="570"/>
                      <a:pt x="381" y="718"/>
                    </a:cubicBezTo>
                    <a:cubicBezTo>
                      <a:pt x="1186" y="1643"/>
                      <a:pt x="1998" y="2562"/>
                      <a:pt x="2818" y="3474"/>
                    </a:cubicBezTo>
                    <a:cubicBezTo>
                      <a:pt x="9579" y="11001"/>
                      <a:pt x="16188" y="18659"/>
                      <a:pt x="23016" y="26125"/>
                    </a:cubicBezTo>
                    <a:cubicBezTo>
                      <a:pt x="25583" y="28935"/>
                      <a:pt x="28071" y="31820"/>
                      <a:pt x="30597" y="34667"/>
                    </a:cubicBezTo>
                    <a:cubicBezTo>
                      <a:pt x="36429" y="41209"/>
                      <a:pt x="42244" y="47765"/>
                      <a:pt x="48037" y="54340"/>
                    </a:cubicBezTo>
                    <a:cubicBezTo>
                      <a:pt x="48647" y="55031"/>
                      <a:pt x="49232" y="55627"/>
                      <a:pt x="49998" y="55627"/>
                    </a:cubicBezTo>
                    <a:cubicBezTo>
                      <a:pt x="50159" y="55627"/>
                      <a:pt x="50327" y="55601"/>
                      <a:pt x="50506" y="55544"/>
                    </a:cubicBezTo>
                    <a:cubicBezTo>
                      <a:pt x="50808" y="55544"/>
                      <a:pt x="51040" y="55549"/>
                      <a:pt x="51245" y="55549"/>
                    </a:cubicBezTo>
                    <a:cubicBezTo>
                      <a:pt x="51376" y="55549"/>
                      <a:pt x="51496" y="55547"/>
                      <a:pt x="51615" y="55540"/>
                    </a:cubicBezTo>
                    <a:cubicBezTo>
                      <a:pt x="51629" y="55540"/>
                      <a:pt x="51642" y="55539"/>
                      <a:pt x="51656" y="55539"/>
                    </a:cubicBezTo>
                    <a:cubicBezTo>
                      <a:pt x="51777" y="55539"/>
                      <a:pt x="51915" y="55568"/>
                      <a:pt x="52038" y="55568"/>
                    </a:cubicBezTo>
                    <a:cubicBezTo>
                      <a:pt x="52160" y="55568"/>
                      <a:pt x="52267" y="55539"/>
                      <a:pt x="52326" y="55427"/>
                    </a:cubicBezTo>
                    <a:cubicBezTo>
                      <a:pt x="52466" y="55158"/>
                      <a:pt x="52125" y="55000"/>
                      <a:pt x="51967" y="54821"/>
                    </a:cubicBezTo>
                    <a:cubicBezTo>
                      <a:pt x="49996" y="52572"/>
                      <a:pt x="48016" y="50336"/>
                      <a:pt x="46023" y="48107"/>
                    </a:cubicBezTo>
                    <a:cubicBezTo>
                      <a:pt x="36863" y="37859"/>
                      <a:pt x="27824" y="27507"/>
                      <a:pt x="18609" y="17310"/>
                    </a:cubicBezTo>
                    <a:cubicBezTo>
                      <a:pt x="14000" y="12211"/>
                      <a:pt x="9420" y="7083"/>
                      <a:pt x="4951" y="1865"/>
                    </a:cubicBezTo>
                    <a:cubicBezTo>
                      <a:pt x="3951" y="696"/>
                      <a:pt x="2941" y="1"/>
                      <a:pt x="1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 rot="5400000">
                <a:off x="10026081" y="1091998"/>
                <a:ext cx="931376" cy="979640"/>
              </a:xfrm>
              <a:custGeom>
                <a:avLst/>
                <a:gdLst/>
                <a:ahLst/>
                <a:cxnLst/>
                <a:rect l="l" t="t" r="r" b="b"/>
                <a:pathLst>
                  <a:path w="52702" h="55433" extrusionOk="0">
                    <a:moveTo>
                      <a:pt x="1666" y="0"/>
                    </a:moveTo>
                    <a:cubicBezTo>
                      <a:pt x="1145" y="0"/>
                      <a:pt x="598" y="1"/>
                      <a:pt x="0" y="1"/>
                    </a:cubicBezTo>
                    <a:cubicBezTo>
                      <a:pt x="293" y="369"/>
                      <a:pt x="440" y="576"/>
                      <a:pt x="610" y="761"/>
                    </a:cubicBezTo>
                    <a:cubicBezTo>
                      <a:pt x="4477" y="5011"/>
                      <a:pt x="8237" y="9355"/>
                      <a:pt x="12104" y="13606"/>
                    </a:cubicBezTo>
                    <a:cubicBezTo>
                      <a:pt x="18108" y="20203"/>
                      <a:pt x="23963" y="26934"/>
                      <a:pt x="29884" y="33605"/>
                    </a:cubicBezTo>
                    <a:cubicBezTo>
                      <a:pt x="36230" y="40756"/>
                      <a:pt x="42577" y="47902"/>
                      <a:pt x="48927" y="55046"/>
                    </a:cubicBezTo>
                    <a:cubicBezTo>
                      <a:pt x="49060" y="55193"/>
                      <a:pt x="49235" y="55405"/>
                      <a:pt x="49395" y="55411"/>
                    </a:cubicBezTo>
                    <a:cubicBezTo>
                      <a:pt x="49938" y="55428"/>
                      <a:pt x="50482" y="55432"/>
                      <a:pt x="51044" y="55432"/>
                    </a:cubicBezTo>
                    <a:cubicBezTo>
                      <a:pt x="51574" y="55432"/>
                      <a:pt x="52121" y="55429"/>
                      <a:pt x="52701" y="55429"/>
                    </a:cubicBezTo>
                    <a:cubicBezTo>
                      <a:pt x="52416" y="55073"/>
                      <a:pt x="52252" y="54850"/>
                      <a:pt x="52068" y="54643"/>
                    </a:cubicBezTo>
                    <a:cubicBezTo>
                      <a:pt x="47674" y="49691"/>
                      <a:pt x="43295" y="44725"/>
                      <a:pt x="38881" y="39795"/>
                    </a:cubicBezTo>
                    <a:cubicBezTo>
                      <a:pt x="29728" y="29570"/>
                      <a:pt x="20748" y="19193"/>
                      <a:pt x="11489" y="9063"/>
                    </a:cubicBezTo>
                    <a:cubicBezTo>
                      <a:pt x="8903" y="6234"/>
                      <a:pt x="6392" y="3335"/>
                      <a:pt x="3844" y="470"/>
                    </a:cubicBezTo>
                    <a:cubicBezTo>
                      <a:pt x="3661" y="261"/>
                      <a:pt x="3501" y="4"/>
                      <a:pt x="3179" y="2"/>
                    </a:cubicBezTo>
                    <a:cubicBezTo>
                      <a:pt x="2683" y="1"/>
                      <a:pt x="2187" y="0"/>
                      <a:pt x="1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 rot="5400000">
                <a:off x="10028405" y="672347"/>
                <a:ext cx="927824" cy="981619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55545" extrusionOk="0">
                    <a:moveTo>
                      <a:pt x="2403" y="0"/>
                    </a:moveTo>
                    <a:cubicBezTo>
                      <a:pt x="2244" y="0"/>
                      <a:pt x="2078" y="25"/>
                      <a:pt x="1903" y="78"/>
                    </a:cubicBezTo>
                    <a:cubicBezTo>
                      <a:pt x="1599" y="78"/>
                      <a:pt x="1359" y="73"/>
                      <a:pt x="1146" y="73"/>
                    </a:cubicBezTo>
                    <a:cubicBezTo>
                      <a:pt x="994" y="73"/>
                      <a:pt x="856" y="76"/>
                      <a:pt x="718" y="84"/>
                    </a:cubicBezTo>
                    <a:cubicBezTo>
                      <a:pt x="708" y="84"/>
                      <a:pt x="698" y="84"/>
                      <a:pt x="687" y="84"/>
                    </a:cubicBezTo>
                    <a:cubicBezTo>
                      <a:pt x="588" y="84"/>
                      <a:pt x="475" y="63"/>
                      <a:pt x="373" y="63"/>
                    </a:cubicBezTo>
                    <a:cubicBezTo>
                      <a:pt x="253" y="63"/>
                      <a:pt x="148" y="92"/>
                      <a:pt x="97" y="219"/>
                    </a:cubicBezTo>
                    <a:cubicBezTo>
                      <a:pt x="0" y="458"/>
                      <a:pt x="284" y="611"/>
                      <a:pt x="429" y="775"/>
                    </a:cubicBezTo>
                    <a:cubicBezTo>
                      <a:pt x="2526" y="3148"/>
                      <a:pt x="4630" y="5518"/>
                      <a:pt x="6739" y="7882"/>
                    </a:cubicBezTo>
                    <a:cubicBezTo>
                      <a:pt x="16452" y="18769"/>
                      <a:pt x="26040" y="29765"/>
                      <a:pt x="35846" y="40571"/>
                    </a:cubicBezTo>
                    <a:cubicBezTo>
                      <a:pt x="40122" y="45281"/>
                      <a:pt x="44303" y="50081"/>
                      <a:pt x="48531" y="54834"/>
                    </a:cubicBezTo>
                    <a:cubicBezTo>
                      <a:pt x="48793" y="55130"/>
                      <a:pt x="48986" y="55539"/>
                      <a:pt x="49477" y="55541"/>
                    </a:cubicBezTo>
                    <a:cubicBezTo>
                      <a:pt x="50320" y="55543"/>
                      <a:pt x="51165" y="55544"/>
                      <a:pt x="52009" y="55544"/>
                    </a:cubicBezTo>
                    <a:cubicBezTo>
                      <a:pt x="52501" y="55544"/>
                      <a:pt x="52449" y="55326"/>
                      <a:pt x="52205" y="55043"/>
                    </a:cubicBezTo>
                    <a:cubicBezTo>
                      <a:pt x="52105" y="54925"/>
                      <a:pt x="51999" y="54815"/>
                      <a:pt x="51897" y="54701"/>
                    </a:cubicBezTo>
                    <a:cubicBezTo>
                      <a:pt x="46319" y="48483"/>
                      <a:pt x="40875" y="42147"/>
                      <a:pt x="35209" y="36008"/>
                    </a:cubicBezTo>
                    <a:cubicBezTo>
                      <a:pt x="32229" y="32782"/>
                      <a:pt x="29367" y="29445"/>
                      <a:pt x="26451" y="26160"/>
                    </a:cubicBezTo>
                    <a:cubicBezTo>
                      <a:pt x="19071" y="17881"/>
                      <a:pt x="11713" y="9584"/>
                      <a:pt x="4373" y="1271"/>
                    </a:cubicBezTo>
                    <a:cubicBezTo>
                      <a:pt x="3756" y="571"/>
                      <a:pt x="3166" y="0"/>
                      <a:pt x="2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 rot="5400000">
                <a:off x="10026858" y="883405"/>
                <a:ext cx="930121" cy="980470"/>
              </a:xfrm>
              <a:custGeom>
                <a:avLst/>
                <a:gdLst/>
                <a:ahLst/>
                <a:cxnLst/>
                <a:rect l="l" t="t" r="r" b="b"/>
                <a:pathLst>
                  <a:path w="52631" h="55480" extrusionOk="0">
                    <a:moveTo>
                      <a:pt x="1701" y="1"/>
                    </a:moveTo>
                    <a:cubicBezTo>
                      <a:pt x="1401" y="1"/>
                      <a:pt x="1053" y="10"/>
                      <a:pt x="640" y="21"/>
                    </a:cubicBezTo>
                    <a:cubicBezTo>
                      <a:pt x="632" y="20"/>
                      <a:pt x="625" y="20"/>
                      <a:pt x="617" y="20"/>
                    </a:cubicBezTo>
                    <a:cubicBezTo>
                      <a:pt x="599" y="20"/>
                      <a:pt x="580" y="22"/>
                      <a:pt x="562" y="23"/>
                    </a:cubicBezTo>
                    <a:cubicBezTo>
                      <a:pt x="538" y="27"/>
                      <a:pt x="513" y="29"/>
                      <a:pt x="487" y="29"/>
                    </a:cubicBezTo>
                    <a:cubicBezTo>
                      <a:pt x="428" y="29"/>
                      <a:pt x="366" y="21"/>
                      <a:pt x="308" y="21"/>
                    </a:cubicBezTo>
                    <a:cubicBezTo>
                      <a:pt x="213" y="21"/>
                      <a:pt x="127" y="42"/>
                      <a:pt x="82" y="150"/>
                    </a:cubicBezTo>
                    <a:cubicBezTo>
                      <a:pt x="1" y="347"/>
                      <a:pt x="213" y="457"/>
                      <a:pt x="319" y="592"/>
                    </a:cubicBezTo>
                    <a:cubicBezTo>
                      <a:pt x="414" y="712"/>
                      <a:pt x="520" y="824"/>
                      <a:pt x="622" y="938"/>
                    </a:cubicBezTo>
                    <a:cubicBezTo>
                      <a:pt x="8477" y="9682"/>
                      <a:pt x="16202" y="18540"/>
                      <a:pt x="24086" y="27261"/>
                    </a:cubicBezTo>
                    <a:cubicBezTo>
                      <a:pt x="32380" y="36440"/>
                      <a:pt x="40528" y="45749"/>
                      <a:pt x="48744" y="54999"/>
                    </a:cubicBezTo>
                    <a:cubicBezTo>
                      <a:pt x="48927" y="55206"/>
                      <a:pt x="49089" y="55470"/>
                      <a:pt x="49408" y="55474"/>
                    </a:cubicBezTo>
                    <a:cubicBezTo>
                      <a:pt x="49867" y="55478"/>
                      <a:pt x="50327" y="55480"/>
                      <a:pt x="50804" y="55480"/>
                    </a:cubicBezTo>
                    <a:cubicBezTo>
                      <a:pt x="51376" y="55480"/>
                      <a:pt x="51975" y="55478"/>
                      <a:pt x="52631" y="55478"/>
                    </a:cubicBezTo>
                    <a:cubicBezTo>
                      <a:pt x="52194" y="54970"/>
                      <a:pt x="51891" y="54606"/>
                      <a:pt x="51575" y="54250"/>
                    </a:cubicBezTo>
                    <a:cubicBezTo>
                      <a:pt x="42041" y="43611"/>
                      <a:pt x="32660" y="32837"/>
                      <a:pt x="23069" y="22249"/>
                    </a:cubicBezTo>
                    <a:cubicBezTo>
                      <a:pt x="16976" y="15526"/>
                      <a:pt x="11005" y="8692"/>
                      <a:pt x="4980" y="1908"/>
                    </a:cubicBezTo>
                    <a:cubicBezTo>
                      <a:pt x="3518" y="261"/>
                      <a:pt x="3284" y="1"/>
                      <a:pt x="1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 rot="5400000">
                <a:off x="10025674" y="3254590"/>
                <a:ext cx="930369" cy="981743"/>
              </a:xfrm>
              <a:custGeom>
                <a:avLst/>
                <a:gdLst/>
                <a:ahLst/>
                <a:cxnLst/>
                <a:rect l="l" t="t" r="r" b="b"/>
                <a:pathLst>
                  <a:path w="52645" h="55552" extrusionOk="0">
                    <a:moveTo>
                      <a:pt x="3149" y="1"/>
                    </a:moveTo>
                    <a:cubicBezTo>
                      <a:pt x="3147" y="1"/>
                      <a:pt x="3144" y="1"/>
                      <a:pt x="3141" y="1"/>
                    </a:cubicBezTo>
                    <a:cubicBezTo>
                      <a:pt x="2701" y="5"/>
                      <a:pt x="2260" y="6"/>
                      <a:pt x="1797" y="6"/>
                    </a:cubicBezTo>
                    <a:cubicBezTo>
                      <a:pt x="1242" y="6"/>
                      <a:pt x="656" y="5"/>
                      <a:pt x="1" y="5"/>
                    </a:cubicBezTo>
                    <a:cubicBezTo>
                      <a:pt x="1396" y="1585"/>
                      <a:pt x="2635" y="3006"/>
                      <a:pt x="3892" y="4409"/>
                    </a:cubicBezTo>
                    <a:cubicBezTo>
                      <a:pt x="12931" y="14494"/>
                      <a:pt x="21818" y="24715"/>
                      <a:pt x="30922" y="34744"/>
                    </a:cubicBezTo>
                    <a:cubicBezTo>
                      <a:pt x="36545" y="40962"/>
                      <a:pt x="42103" y="47238"/>
                      <a:pt x="47596" y="53570"/>
                    </a:cubicBezTo>
                    <a:cubicBezTo>
                      <a:pt x="48615" y="54746"/>
                      <a:pt x="49630" y="55552"/>
                      <a:pt x="51053" y="55552"/>
                    </a:cubicBezTo>
                    <a:cubicBezTo>
                      <a:pt x="51312" y="55552"/>
                      <a:pt x="51584" y="55525"/>
                      <a:pt x="51872" y="55469"/>
                    </a:cubicBezTo>
                    <a:cubicBezTo>
                      <a:pt x="51902" y="55464"/>
                      <a:pt x="51934" y="55462"/>
                      <a:pt x="51967" y="55462"/>
                    </a:cubicBezTo>
                    <a:cubicBezTo>
                      <a:pt x="52068" y="55462"/>
                      <a:pt x="52178" y="55482"/>
                      <a:pt x="52278" y="55482"/>
                    </a:cubicBezTo>
                    <a:cubicBezTo>
                      <a:pt x="52400" y="55482"/>
                      <a:pt x="52506" y="55451"/>
                      <a:pt x="52559" y="55315"/>
                    </a:cubicBezTo>
                    <a:cubicBezTo>
                      <a:pt x="52644" y="55093"/>
                      <a:pt x="52359" y="54925"/>
                      <a:pt x="52210" y="54761"/>
                    </a:cubicBezTo>
                    <a:cubicBezTo>
                      <a:pt x="44801" y="46509"/>
                      <a:pt x="37539" y="38129"/>
                      <a:pt x="30070" y="29927"/>
                    </a:cubicBezTo>
                    <a:cubicBezTo>
                      <a:pt x="25253" y="24636"/>
                      <a:pt x="20556" y="19236"/>
                      <a:pt x="15803" y="13884"/>
                    </a:cubicBezTo>
                    <a:cubicBezTo>
                      <a:pt x="11833" y="9411"/>
                      <a:pt x="7863" y="4939"/>
                      <a:pt x="3890" y="468"/>
                    </a:cubicBezTo>
                    <a:cubicBezTo>
                      <a:pt x="3691" y="244"/>
                      <a:pt x="3507" y="1"/>
                      <a:pt x="3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 rot="5400000">
                <a:off x="10029898" y="3883001"/>
                <a:ext cx="924448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310" h="55531" extrusionOk="0">
                    <a:moveTo>
                      <a:pt x="1416" y="1"/>
                    </a:moveTo>
                    <a:cubicBezTo>
                      <a:pt x="1162" y="1"/>
                      <a:pt x="897" y="21"/>
                      <a:pt x="620" y="62"/>
                    </a:cubicBezTo>
                    <a:cubicBezTo>
                      <a:pt x="599" y="65"/>
                      <a:pt x="578" y="66"/>
                      <a:pt x="556" y="66"/>
                    </a:cubicBezTo>
                    <a:cubicBezTo>
                      <a:pt x="479" y="66"/>
                      <a:pt x="395" y="52"/>
                      <a:pt x="317" y="52"/>
                    </a:cubicBezTo>
                    <a:cubicBezTo>
                      <a:pt x="211" y="52"/>
                      <a:pt x="118" y="78"/>
                      <a:pt x="74" y="203"/>
                    </a:cubicBezTo>
                    <a:cubicBezTo>
                      <a:pt x="0" y="417"/>
                      <a:pt x="244" y="550"/>
                      <a:pt x="375" y="697"/>
                    </a:cubicBezTo>
                    <a:cubicBezTo>
                      <a:pt x="3258" y="3945"/>
                      <a:pt x="6141" y="7195"/>
                      <a:pt x="9025" y="10443"/>
                    </a:cubicBezTo>
                    <a:cubicBezTo>
                      <a:pt x="15490" y="17720"/>
                      <a:pt x="21955" y="25000"/>
                      <a:pt x="28416" y="32281"/>
                    </a:cubicBezTo>
                    <a:cubicBezTo>
                      <a:pt x="35167" y="39889"/>
                      <a:pt x="41916" y="47496"/>
                      <a:pt x="48662" y="55104"/>
                    </a:cubicBezTo>
                    <a:cubicBezTo>
                      <a:pt x="48873" y="55341"/>
                      <a:pt x="49081" y="55530"/>
                      <a:pt x="49424" y="55530"/>
                    </a:cubicBezTo>
                    <a:cubicBezTo>
                      <a:pt x="49427" y="55530"/>
                      <a:pt x="49431" y="55530"/>
                      <a:pt x="49434" y="55530"/>
                    </a:cubicBezTo>
                    <a:cubicBezTo>
                      <a:pt x="49864" y="55526"/>
                      <a:pt x="50294" y="55525"/>
                      <a:pt x="50727" y="55525"/>
                    </a:cubicBezTo>
                    <a:cubicBezTo>
                      <a:pt x="51247" y="55525"/>
                      <a:pt x="51772" y="55526"/>
                      <a:pt x="52310" y="55526"/>
                    </a:cubicBezTo>
                    <a:cubicBezTo>
                      <a:pt x="52294" y="55175"/>
                      <a:pt x="52103" y="55061"/>
                      <a:pt x="51974" y="54915"/>
                    </a:cubicBezTo>
                    <a:cubicBezTo>
                      <a:pt x="50114" y="52807"/>
                      <a:pt x="48251" y="50702"/>
                      <a:pt x="46385" y="48600"/>
                    </a:cubicBezTo>
                    <a:cubicBezTo>
                      <a:pt x="40345" y="41799"/>
                      <a:pt x="34306" y="34996"/>
                      <a:pt x="28267" y="28194"/>
                    </a:cubicBezTo>
                    <a:cubicBezTo>
                      <a:pt x="20482" y="19422"/>
                      <a:pt x="12657" y="10684"/>
                      <a:pt x="4956" y="1839"/>
                    </a:cubicBezTo>
                    <a:cubicBezTo>
                      <a:pt x="3890" y="615"/>
                      <a:pt x="2812" y="1"/>
                      <a:pt x="1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 rot="5400000">
                <a:off x="10026982" y="1507204"/>
                <a:ext cx="928107" cy="981142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55518" extrusionOk="0">
                    <a:moveTo>
                      <a:pt x="2215" y="1"/>
                    </a:moveTo>
                    <a:cubicBezTo>
                      <a:pt x="1536" y="1"/>
                      <a:pt x="821" y="2"/>
                      <a:pt x="1" y="2"/>
                    </a:cubicBezTo>
                    <a:cubicBezTo>
                      <a:pt x="2145" y="2418"/>
                      <a:pt x="4123" y="4654"/>
                      <a:pt x="6109" y="6887"/>
                    </a:cubicBezTo>
                    <a:cubicBezTo>
                      <a:pt x="12558" y="14149"/>
                      <a:pt x="19008" y="21412"/>
                      <a:pt x="25456" y="28676"/>
                    </a:cubicBezTo>
                    <a:cubicBezTo>
                      <a:pt x="32851" y="37011"/>
                      <a:pt x="40287" y="45311"/>
                      <a:pt x="47601" y="53720"/>
                    </a:cubicBezTo>
                    <a:cubicBezTo>
                      <a:pt x="48639" y="54911"/>
                      <a:pt x="49681" y="55518"/>
                      <a:pt x="51044" y="55518"/>
                    </a:cubicBezTo>
                    <a:cubicBezTo>
                      <a:pt x="51286" y="55518"/>
                      <a:pt x="51538" y="55499"/>
                      <a:pt x="51803" y="55460"/>
                    </a:cubicBezTo>
                    <a:cubicBezTo>
                      <a:pt x="51825" y="55457"/>
                      <a:pt x="51849" y="55456"/>
                      <a:pt x="51874" y="55456"/>
                    </a:cubicBezTo>
                    <a:cubicBezTo>
                      <a:pt x="51966" y="55456"/>
                      <a:pt x="52069" y="55474"/>
                      <a:pt x="52162" y="55474"/>
                    </a:cubicBezTo>
                    <a:cubicBezTo>
                      <a:pt x="52275" y="55474"/>
                      <a:pt x="52374" y="55447"/>
                      <a:pt x="52422" y="55323"/>
                    </a:cubicBezTo>
                    <a:cubicBezTo>
                      <a:pt x="52517" y="55090"/>
                      <a:pt x="52239" y="54932"/>
                      <a:pt x="52092" y="54766"/>
                    </a:cubicBezTo>
                    <a:cubicBezTo>
                      <a:pt x="48039" y="50196"/>
                      <a:pt x="43986" y="45626"/>
                      <a:pt x="39932" y="41056"/>
                    </a:cubicBezTo>
                    <a:cubicBezTo>
                      <a:pt x="34248" y="34651"/>
                      <a:pt x="28565" y="28247"/>
                      <a:pt x="22881" y="21844"/>
                    </a:cubicBezTo>
                    <a:cubicBezTo>
                      <a:pt x="16534" y="14694"/>
                      <a:pt x="10187" y="7545"/>
                      <a:pt x="3841" y="397"/>
                    </a:cubicBezTo>
                    <a:cubicBezTo>
                      <a:pt x="3669" y="204"/>
                      <a:pt x="3505" y="2"/>
                      <a:pt x="3216" y="2"/>
                    </a:cubicBezTo>
                    <a:cubicBezTo>
                      <a:pt x="2885" y="1"/>
                      <a:pt x="2554" y="1"/>
                      <a:pt x="22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 rot="5400000">
                <a:off x="10026973" y="253589"/>
                <a:ext cx="927930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507" h="55531" extrusionOk="0">
                    <a:moveTo>
                      <a:pt x="0" y="1"/>
                    </a:moveTo>
                    <a:cubicBezTo>
                      <a:pt x="259" y="311"/>
                      <a:pt x="369" y="450"/>
                      <a:pt x="485" y="583"/>
                    </a:cubicBezTo>
                    <a:cubicBezTo>
                      <a:pt x="7237" y="8187"/>
                      <a:pt x="13988" y="15793"/>
                      <a:pt x="20737" y="23400"/>
                    </a:cubicBezTo>
                    <a:cubicBezTo>
                      <a:pt x="29672" y="33474"/>
                      <a:pt x="38637" y="43523"/>
                      <a:pt x="47504" y="53655"/>
                    </a:cubicBezTo>
                    <a:cubicBezTo>
                      <a:pt x="48540" y="54837"/>
                      <a:pt x="49573" y="55531"/>
                      <a:pt x="50965" y="55531"/>
                    </a:cubicBezTo>
                    <a:cubicBezTo>
                      <a:pt x="51213" y="55531"/>
                      <a:pt x="51473" y="55509"/>
                      <a:pt x="51746" y="55463"/>
                    </a:cubicBezTo>
                    <a:cubicBezTo>
                      <a:pt x="51773" y="55459"/>
                      <a:pt x="51800" y="55458"/>
                      <a:pt x="51828" y="55458"/>
                    </a:cubicBezTo>
                    <a:cubicBezTo>
                      <a:pt x="51925" y="55458"/>
                      <a:pt x="52032" y="55476"/>
                      <a:pt x="52128" y="55476"/>
                    </a:cubicBezTo>
                    <a:cubicBezTo>
                      <a:pt x="52237" y="55476"/>
                      <a:pt x="52332" y="55452"/>
                      <a:pt x="52381" y="55346"/>
                    </a:cubicBezTo>
                    <a:cubicBezTo>
                      <a:pt x="52507" y="55072"/>
                      <a:pt x="52184" y="54909"/>
                      <a:pt x="52026" y="54730"/>
                    </a:cubicBezTo>
                    <a:cubicBezTo>
                      <a:pt x="46592" y="48589"/>
                      <a:pt x="41147" y="42452"/>
                      <a:pt x="35696" y="36325"/>
                    </a:cubicBezTo>
                    <a:cubicBezTo>
                      <a:pt x="28873" y="28681"/>
                      <a:pt x="22061" y="21030"/>
                      <a:pt x="15256" y="13371"/>
                    </a:cubicBezTo>
                    <a:cubicBezTo>
                      <a:pt x="11439" y="9075"/>
                      <a:pt x="7650" y="4752"/>
                      <a:pt x="3849" y="441"/>
                    </a:cubicBezTo>
                    <a:cubicBezTo>
                      <a:pt x="3663" y="232"/>
                      <a:pt x="3484" y="1"/>
                      <a:pt x="3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6"/>
              <p:cNvSpPr/>
              <p:nvPr/>
            </p:nvSpPr>
            <p:spPr>
              <a:xfrm rot="5400000">
                <a:off x="10029014" y="2631586"/>
                <a:ext cx="925668" cy="979693"/>
              </a:xfrm>
              <a:custGeom>
                <a:avLst/>
                <a:gdLst/>
                <a:ahLst/>
                <a:cxnLst/>
                <a:rect l="l" t="t" r="r" b="b"/>
                <a:pathLst>
                  <a:path w="52379" h="55436" extrusionOk="0">
                    <a:moveTo>
                      <a:pt x="2891" y="1"/>
                    </a:moveTo>
                    <a:cubicBezTo>
                      <a:pt x="2889" y="1"/>
                      <a:pt x="2888" y="1"/>
                      <a:pt x="2887" y="1"/>
                    </a:cubicBezTo>
                    <a:cubicBezTo>
                      <a:pt x="2572" y="1"/>
                      <a:pt x="2257" y="2"/>
                      <a:pt x="1940" y="2"/>
                    </a:cubicBezTo>
                    <a:cubicBezTo>
                      <a:pt x="1306" y="2"/>
                      <a:pt x="665" y="1"/>
                      <a:pt x="0" y="1"/>
                    </a:cubicBezTo>
                    <a:cubicBezTo>
                      <a:pt x="23" y="400"/>
                      <a:pt x="245" y="557"/>
                      <a:pt x="409" y="742"/>
                    </a:cubicBezTo>
                    <a:cubicBezTo>
                      <a:pt x="5664" y="6668"/>
                      <a:pt x="10923" y="12597"/>
                      <a:pt x="16182" y="18522"/>
                    </a:cubicBezTo>
                    <a:cubicBezTo>
                      <a:pt x="21949" y="25022"/>
                      <a:pt x="27717" y="31520"/>
                      <a:pt x="33487" y="38017"/>
                    </a:cubicBezTo>
                    <a:cubicBezTo>
                      <a:pt x="38513" y="43674"/>
                      <a:pt x="43536" y="49328"/>
                      <a:pt x="48562" y="54985"/>
                    </a:cubicBezTo>
                    <a:cubicBezTo>
                      <a:pt x="48714" y="55155"/>
                      <a:pt x="48842" y="55415"/>
                      <a:pt x="49075" y="55421"/>
                    </a:cubicBezTo>
                    <a:cubicBezTo>
                      <a:pt x="49547" y="55432"/>
                      <a:pt x="50020" y="55435"/>
                      <a:pt x="50505" y="55435"/>
                    </a:cubicBezTo>
                    <a:cubicBezTo>
                      <a:pt x="51102" y="55435"/>
                      <a:pt x="51719" y="55431"/>
                      <a:pt x="52379" y="55431"/>
                    </a:cubicBezTo>
                    <a:cubicBezTo>
                      <a:pt x="52093" y="55077"/>
                      <a:pt x="51927" y="54852"/>
                      <a:pt x="51744" y="54645"/>
                    </a:cubicBezTo>
                    <a:cubicBezTo>
                      <a:pt x="44604" y="46596"/>
                      <a:pt x="37461" y="38548"/>
                      <a:pt x="30319" y="30501"/>
                    </a:cubicBezTo>
                    <a:cubicBezTo>
                      <a:pt x="24770" y="24252"/>
                      <a:pt x="19222" y="18001"/>
                      <a:pt x="13673" y="11750"/>
                    </a:cubicBezTo>
                    <a:cubicBezTo>
                      <a:pt x="10421" y="8075"/>
                      <a:pt x="7162" y="4407"/>
                      <a:pt x="3896" y="744"/>
                    </a:cubicBezTo>
                    <a:cubicBezTo>
                      <a:pt x="3621" y="436"/>
                      <a:pt x="3409" y="1"/>
                      <a:pt x="2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6"/>
              <p:cNvSpPr/>
              <p:nvPr/>
            </p:nvSpPr>
            <p:spPr>
              <a:xfrm rot="5400000">
                <a:off x="10027283" y="4105926"/>
                <a:ext cx="927488" cy="981336"/>
              </a:xfrm>
              <a:custGeom>
                <a:avLst/>
                <a:gdLst/>
                <a:ahLst/>
                <a:cxnLst/>
                <a:rect l="l" t="t" r="r" b="b"/>
                <a:pathLst>
                  <a:path w="52482" h="55529" extrusionOk="0">
                    <a:moveTo>
                      <a:pt x="3110" y="1"/>
                    </a:moveTo>
                    <a:cubicBezTo>
                      <a:pt x="3108" y="1"/>
                      <a:pt x="3107" y="1"/>
                      <a:pt x="3105" y="1"/>
                    </a:cubicBezTo>
                    <a:cubicBezTo>
                      <a:pt x="2621" y="3"/>
                      <a:pt x="2137" y="3"/>
                      <a:pt x="1627" y="3"/>
                    </a:cubicBezTo>
                    <a:cubicBezTo>
                      <a:pt x="1118" y="3"/>
                      <a:pt x="584" y="3"/>
                      <a:pt x="0" y="3"/>
                    </a:cubicBezTo>
                    <a:cubicBezTo>
                      <a:pt x="299" y="379"/>
                      <a:pt x="460" y="603"/>
                      <a:pt x="643" y="807"/>
                    </a:cubicBezTo>
                    <a:cubicBezTo>
                      <a:pt x="2054" y="2392"/>
                      <a:pt x="3464" y="3976"/>
                      <a:pt x="4873" y="5563"/>
                    </a:cubicBezTo>
                    <a:cubicBezTo>
                      <a:pt x="11715" y="13263"/>
                      <a:pt x="18556" y="20965"/>
                      <a:pt x="25394" y="28669"/>
                    </a:cubicBezTo>
                    <a:cubicBezTo>
                      <a:pt x="32791" y="37004"/>
                      <a:pt x="40225" y="45307"/>
                      <a:pt x="47541" y="53713"/>
                    </a:cubicBezTo>
                    <a:cubicBezTo>
                      <a:pt x="48570" y="54896"/>
                      <a:pt x="49604" y="55529"/>
                      <a:pt x="50969" y="55529"/>
                    </a:cubicBezTo>
                    <a:cubicBezTo>
                      <a:pt x="51214" y="55529"/>
                      <a:pt x="51469" y="55508"/>
                      <a:pt x="51737" y="55467"/>
                    </a:cubicBezTo>
                    <a:cubicBezTo>
                      <a:pt x="51762" y="55463"/>
                      <a:pt x="51788" y="55462"/>
                      <a:pt x="51816" y="55462"/>
                    </a:cubicBezTo>
                    <a:cubicBezTo>
                      <a:pt x="51911" y="55462"/>
                      <a:pt x="52015" y="55481"/>
                      <a:pt x="52110" y="55481"/>
                    </a:cubicBezTo>
                    <a:cubicBezTo>
                      <a:pt x="52219" y="55481"/>
                      <a:pt x="52315" y="55455"/>
                      <a:pt x="52368" y="55344"/>
                    </a:cubicBezTo>
                    <a:cubicBezTo>
                      <a:pt x="52481" y="55105"/>
                      <a:pt x="52200" y="54948"/>
                      <a:pt x="52055" y="54786"/>
                    </a:cubicBezTo>
                    <a:cubicBezTo>
                      <a:pt x="47595" y="49755"/>
                      <a:pt x="43133" y="44728"/>
                      <a:pt x="38669" y="39700"/>
                    </a:cubicBezTo>
                    <a:cubicBezTo>
                      <a:pt x="32980" y="33301"/>
                      <a:pt x="27293" y="26899"/>
                      <a:pt x="21609" y="20496"/>
                    </a:cubicBezTo>
                    <a:cubicBezTo>
                      <a:pt x="15671" y="13805"/>
                      <a:pt x="9735" y="7110"/>
                      <a:pt x="3800" y="418"/>
                    </a:cubicBezTo>
                    <a:cubicBezTo>
                      <a:pt x="3612" y="204"/>
                      <a:pt x="342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 rot="5400000">
                <a:off x="10028272" y="33199"/>
                <a:ext cx="926605" cy="979746"/>
              </a:xfrm>
              <a:custGeom>
                <a:avLst/>
                <a:gdLst/>
                <a:ahLst/>
                <a:cxnLst/>
                <a:rect l="l" t="t" r="r" b="b"/>
                <a:pathLst>
                  <a:path w="52432" h="55439" extrusionOk="0">
                    <a:moveTo>
                      <a:pt x="1811" y="0"/>
                    </a:moveTo>
                    <a:cubicBezTo>
                      <a:pt x="1214" y="0"/>
                      <a:pt x="612" y="10"/>
                      <a:pt x="1" y="10"/>
                    </a:cubicBezTo>
                    <a:cubicBezTo>
                      <a:pt x="101" y="421"/>
                      <a:pt x="329" y="600"/>
                      <a:pt x="512" y="807"/>
                    </a:cubicBezTo>
                    <a:cubicBezTo>
                      <a:pt x="6447" y="7498"/>
                      <a:pt x="12383" y="14189"/>
                      <a:pt x="18323" y="20878"/>
                    </a:cubicBezTo>
                    <a:cubicBezTo>
                      <a:pt x="23706" y="26934"/>
                      <a:pt x="29086" y="32990"/>
                      <a:pt x="34467" y="39047"/>
                    </a:cubicBezTo>
                    <a:cubicBezTo>
                      <a:pt x="39164" y="44343"/>
                      <a:pt x="43865" y="49639"/>
                      <a:pt x="48564" y="54932"/>
                    </a:cubicBezTo>
                    <a:cubicBezTo>
                      <a:pt x="48748" y="55139"/>
                      <a:pt x="48894" y="55426"/>
                      <a:pt x="49213" y="55430"/>
                    </a:cubicBezTo>
                    <a:cubicBezTo>
                      <a:pt x="49662" y="55437"/>
                      <a:pt x="50112" y="55439"/>
                      <a:pt x="50577" y="55439"/>
                    </a:cubicBezTo>
                    <a:cubicBezTo>
                      <a:pt x="51160" y="55439"/>
                      <a:pt x="51767" y="55436"/>
                      <a:pt x="52432" y="55436"/>
                    </a:cubicBezTo>
                    <a:cubicBezTo>
                      <a:pt x="52131" y="55065"/>
                      <a:pt x="51953" y="54828"/>
                      <a:pt x="51758" y="54608"/>
                    </a:cubicBezTo>
                    <a:cubicBezTo>
                      <a:pt x="44461" y="46391"/>
                      <a:pt x="37166" y="38171"/>
                      <a:pt x="29870" y="29952"/>
                    </a:cubicBezTo>
                    <a:cubicBezTo>
                      <a:pt x="24528" y="23929"/>
                      <a:pt x="19186" y="17906"/>
                      <a:pt x="13842" y="11884"/>
                    </a:cubicBezTo>
                    <a:cubicBezTo>
                      <a:pt x="10538" y="8154"/>
                      <a:pt x="7228" y="4427"/>
                      <a:pt x="3913" y="707"/>
                    </a:cubicBezTo>
                    <a:cubicBezTo>
                      <a:pt x="3681" y="444"/>
                      <a:pt x="3496" y="39"/>
                      <a:pt x="3119" y="23"/>
                    </a:cubicBezTo>
                    <a:cubicBezTo>
                      <a:pt x="2684" y="5"/>
                      <a:pt x="2249" y="0"/>
                      <a:pt x="1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 rot="5400000">
                <a:off x="10027989" y="2835283"/>
                <a:ext cx="927364" cy="980046"/>
              </a:xfrm>
              <a:custGeom>
                <a:avLst/>
                <a:gdLst/>
                <a:ahLst/>
                <a:cxnLst/>
                <a:rect l="l" t="t" r="r" b="b"/>
                <a:pathLst>
                  <a:path w="52475" h="55456" extrusionOk="0">
                    <a:moveTo>
                      <a:pt x="3137" y="1"/>
                    </a:moveTo>
                    <a:cubicBezTo>
                      <a:pt x="3135" y="1"/>
                      <a:pt x="3134" y="1"/>
                      <a:pt x="3133" y="1"/>
                    </a:cubicBezTo>
                    <a:cubicBezTo>
                      <a:pt x="2718" y="3"/>
                      <a:pt x="2303" y="4"/>
                      <a:pt x="1870" y="4"/>
                    </a:cubicBezTo>
                    <a:cubicBezTo>
                      <a:pt x="1293" y="4"/>
                      <a:pt x="684" y="3"/>
                      <a:pt x="1" y="3"/>
                    </a:cubicBezTo>
                    <a:cubicBezTo>
                      <a:pt x="477" y="560"/>
                      <a:pt x="802" y="950"/>
                      <a:pt x="1135" y="1327"/>
                    </a:cubicBezTo>
                    <a:cubicBezTo>
                      <a:pt x="2888" y="3291"/>
                      <a:pt x="4638" y="5258"/>
                      <a:pt x="6387" y="7226"/>
                    </a:cubicBezTo>
                    <a:cubicBezTo>
                      <a:pt x="11779" y="13309"/>
                      <a:pt x="17171" y="19388"/>
                      <a:pt x="22565" y="25469"/>
                    </a:cubicBezTo>
                    <a:cubicBezTo>
                      <a:pt x="27907" y="31492"/>
                      <a:pt x="33251" y="37514"/>
                      <a:pt x="38593" y="43535"/>
                    </a:cubicBezTo>
                    <a:cubicBezTo>
                      <a:pt x="41916" y="47285"/>
                      <a:pt x="45241" y="51031"/>
                      <a:pt x="48574" y="54771"/>
                    </a:cubicBezTo>
                    <a:cubicBezTo>
                      <a:pt x="48805" y="55031"/>
                      <a:pt x="48989" y="55425"/>
                      <a:pt x="49379" y="55438"/>
                    </a:cubicBezTo>
                    <a:cubicBezTo>
                      <a:pt x="49797" y="55452"/>
                      <a:pt x="50216" y="55456"/>
                      <a:pt x="50640" y="55456"/>
                    </a:cubicBezTo>
                    <a:cubicBezTo>
                      <a:pt x="51238" y="55456"/>
                      <a:pt x="51845" y="55448"/>
                      <a:pt x="52474" y="55448"/>
                    </a:cubicBezTo>
                    <a:cubicBezTo>
                      <a:pt x="52368" y="55062"/>
                      <a:pt x="52156" y="54875"/>
                      <a:pt x="51974" y="54670"/>
                    </a:cubicBezTo>
                    <a:cubicBezTo>
                      <a:pt x="46053" y="47999"/>
                      <a:pt x="40134" y="41327"/>
                      <a:pt x="34212" y="34656"/>
                    </a:cubicBezTo>
                    <a:cubicBezTo>
                      <a:pt x="28683" y="28424"/>
                      <a:pt x="23152" y="22192"/>
                      <a:pt x="17619" y="15963"/>
                    </a:cubicBezTo>
                    <a:cubicBezTo>
                      <a:pt x="13054" y="10822"/>
                      <a:pt x="8488" y="5682"/>
                      <a:pt x="3920" y="543"/>
                    </a:cubicBezTo>
                    <a:cubicBezTo>
                      <a:pt x="3705" y="301"/>
                      <a:pt x="3530" y="1"/>
                      <a:pt x="3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 rot="5400000">
                <a:off x="10029863" y="1301333"/>
                <a:ext cx="924731" cy="981195"/>
              </a:xfrm>
              <a:custGeom>
                <a:avLst/>
                <a:gdLst/>
                <a:ahLst/>
                <a:cxnLst/>
                <a:rect l="l" t="t" r="r" b="b"/>
                <a:pathLst>
                  <a:path w="52326" h="55521" extrusionOk="0">
                    <a:moveTo>
                      <a:pt x="1452" y="1"/>
                    </a:moveTo>
                    <a:cubicBezTo>
                      <a:pt x="1202" y="1"/>
                      <a:pt x="941" y="21"/>
                      <a:pt x="668" y="61"/>
                    </a:cubicBezTo>
                    <a:cubicBezTo>
                      <a:pt x="646" y="64"/>
                      <a:pt x="623" y="66"/>
                      <a:pt x="599" y="66"/>
                    </a:cubicBezTo>
                    <a:cubicBezTo>
                      <a:pt x="518" y="66"/>
                      <a:pt x="429" y="50"/>
                      <a:pt x="348" y="50"/>
                    </a:cubicBezTo>
                    <a:cubicBezTo>
                      <a:pt x="248" y="50"/>
                      <a:pt x="159" y="74"/>
                      <a:pt x="108" y="179"/>
                    </a:cubicBezTo>
                    <a:cubicBezTo>
                      <a:pt x="0" y="399"/>
                      <a:pt x="245" y="536"/>
                      <a:pt x="373" y="680"/>
                    </a:cubicBezTo>
                    <a:cubicBezTo>
                      <a:pt x="7583" y="8799"/>
                      <a:pt x="14793" y="16916"/>
                      <a:pt x="22005" y="25035"/>
                    </a:cubicBezTo>
                    <a:cubicBezTo>
                      <a:pt x="27534" y="31265"/>
                      <a:pt x="33063" y="37493"/>
                      <a:pt x="38592" y="43722"/>
                    </a:cubicBezTo>
                    <a:cubicBezTo>
                      <a:pt x="41879" y="47432"/>
                      <a:pt x="45169" y="51139"/>
                      <a:pt x="48465" y="54839"/>
                    </a:cubicBezTo>
                    <a:cubicBezTo>
                      <a:pt x="48697" y="55099"/>
                      <a:pt x="48878" y="55491"/>
                      <a:pt x="49272" y="55502"/>
                    </a:cubicBezTo>
                    <a:cubicBezTo>
                      <a:pt x="49712" y="55517"/>
                      <a:pt x="50152" y="55521"/>
                      <a:pt x="50594" y="55521"/>
                    </a:cubicBezTo>
                    <a:cubicBezTo>
                      <a:pt x="51166" y="55521"/>
                      <a:pt x="51742" y="55514"/>
                      <a:pt x="52325" y="55514"/>
                    </a:cubicBezTo>
                    <a:cubicBezTo>
                      <a:pt x="52267" y="55084"/>
                      <a:pt x="52003" y="54900"/>
                      <a:pt x="51808" y="54680"/>
                    </a:cubicBezTo>
                    <a:cubicBezTo>
                      <a:pt x="44446" y="46390"/>
                      <a:pt x="37083" y="38099"/>
                      <a:pt x="29721" y="29806"/>
                    </a:cubicBezTo>
                    <a:cubicBezTo>
                      <a:pt x="21461" y="20502"/>
                      <a:pt x="13162" y="11231"/>
                      <a:pt x="4987" y="1854"/>
                    </a:cubicBezTo>
                    <a:cubicBezTo>
                      <a:pt x="3918" y="626"/>
                      <a:pt x="2850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 rot="5400000">
                <a:off x="10028997" y="3677589"/>
                <a:ext cx="926463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424" h="55539" extrusionOk="0">
                    <a:moveTo>
                      <a:pt x="1479" y="1"/>
                    </a:moveTo>
                    <a:cubicBezTo>
                      <a:pt x="1221" y="1"/>
                      <a:pt x="951" y="24"/>
                      <a:pt x="666" y="70"/>
                    </a:cubicBezTo>
                    <a:cubicBezTo>
                      <a:pt x="643" y="74"/>
                      <a:pt x="619" y="75"/>
                      <a:pt x="594" y="75"/>
                    </a:cubicBezTo>
                    <a:cubicBezTo>
                      <a:pt x="513" y="75"/>
                      <a:pt x="425" y="60"/>
                      <a:pt x="344" y="60"/>
                    </a:cubicBezTo>
                    <a:cubicBezTo>
                      <a:pt x="244" y="60"/>
                      <a:pt x="156" y="83"/>
                      <a:pt x="105" y="188"/>
                    </a:cubicBezTo>
                    <a:cubicBezTo>
                      <a:pt x="1" y="408"/>
                      <a:pt x="244" y="547"/>
                      <a:pt x="371" y="691"/>
                    </a:cubicBezTo>
                    <a:cubicBezTo>
                      <a:pt x="2664" y="3302"/>
                      <a:pt x="4964" y="5908"/>
                      <a:pt x="7270" y="8505"/>
                    </a:cubicBezTo>
                    <a:cubicBezTo>
                      <a:pt x="13875" y="15937"/>
                      <a:pt x="20479" y="23371"/>
                      <a:pt x="27079" y="30807"/>
                    </a:cubicBezTo>
                    <a:cubicBezTo>
                      <a:pt x="34270" y="38914"/>
                      <a:pt x="41460" y="47022"/>
                      <a:pt x="48653" y="55129"/>
                    </a:cubicBezTo>
                    <a:cubicBezTo>
                      <a:pt x="48838" y="55338"/>
                      <a:pt x="49016" y="55538"/>
                      <a:pt x="49338" y="55538"/>
                    </a:cubicBezTo>
                    <a:cubicBezTo>
                      <a:pt x="49342" y="55538"/>
                      <a:pt x="49345" y="55538"/>
                      <a:pt x="49348" y="55538"/>
                    </a:cubicBezTo>
                    <a:cubicBezTo>
                      <a:pt x="49764" y="55533"/>
                      <a:pt x="50179" y="55532"/>
                      <a:pt x="50608" y="55532"/>
                    </a:cubicBezTo>
                    <a:cubicBezTo>
                      <a:pt x="51180" y="55532"/>
                      <a:pt x="51774" y="55535"/>
                      <a:pt x="52424" y="55535"/>
                    </a:cubicBezTo>
                    <a:cubicBezTo>
                      <a:pt x="52250" y="55288"/>
                      <a:pt x="52190" y="55179"/>
                      <a:pt x="52111" y="55091"/>
                    </a:cubicBezTo>
                    <a:cubicBezTo>
                      <a:pt x="49755" y="52431"/>
                      <a:pt x="47399" y="49772"/>
                      <a:pt x="45038" y="47116"/>
                    </a:cubicBezTo>
                    <a:cubicBezTo>
                      <a:pt x="38976" y="40296"/>
                      <a:pt x="32919" y="33472"/>
                      <a:pt x="26865" y="26646"/>
                    </a:cubicBezTo>
                    <a:cubicBezTo>
                      <a:pt x="19556" y="18406"/>
                      <a:pt x="12213" y="10194"/>
                      <a:pt x="4989" y="1880"/>
                    </a:cubicBezTo>
                    <a:cubicBezTo>
                      <a:pt x="3937" y="668"/>
                      <a:pt x="2879" y="1"/>
                      <a:pt x="1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 rot="5400000">
                <a:off x="10027910" y="460785"/>
                <a:ext cx="926870" cy="980382"/>
              </a:xfrm>
              <a:custGeom>
                <a:avLst/>
                <a:gdLst/>
                <a:ahLst/>
                <a:cxnLst/>
                <a:rect l="l" t="t" r="r" b="b"/>
                <a:pathLst>
                  <a:path w="52447" h="55475" extrusionOk="0">
                    <a:moveTo>
                      <a:pt x="1663" y="1"/>
                    </a:moveTo>
                    <a:cubicBezTo>
                      <a:pt x="1136" y="1"/>
                      <a:pt x="588" y="1"/>
                      <a:pt x="0" y="1"/>
                    </a:cubicBezTo>
                    <a:cubicBezTo>
                      <a:pt x="193" y="262"/>
                      <a:pt x="261" y="370"/>
                      <a:pt x="344" y="465"/>
                    </a:cubicBezTo>
                    <a:cubicBezTo>
                      <a:pt x="10130" y="11490"/>
                      <a:pt x="19917" y="22517"/>
                      <a:pt x="29703" y="33543"/>
                    </a:cubicBezTo>
                    <a:cubicBezTo>
                      <a:pt x="35614" y="40183"/>
                      <a:pt x="41514" y="46836"/>
                      <a:pt x="47402" y="53498"/>
                    </a:cubicBezTo>
                    <a:cubicBezTo>
                      <a:pt x="48904" y="55198"/>
                      <a:pt x="49110" y="55474"/>
                      <a:pt x="50749" y="55474"/>
                    </a:cubicBezTo>
                    <a:cubicBezTo>
                      <a:pt x="51041" y="55474"/>
                      <a:pt x="51379" y="55466"/>
                      <a:pt x="51777" y="55454"/>
                    </a:cubicBezTo>
                    <a:cubicBezTo>
                      <a:pt x="51783" y="55454"/>
                      <a:pt x="51788" y="55454"/>
                      <a:pt x="51794" y="55454"/>
                    </a:cubicBezTo>
                    <a:cubicBezTo>
                      <a:pt x="51883" y="55454"/>
                      <a:pt x="51985" y="55473"/>
                      <a:pt x="52079" y="55473"/>
                    </a:cubicBezTo>
                    <a:cubicBezTo>
                      <a:pt x="52187" y="55473"/>
                      <a:pt x="52284" y="55448"/>
                      <a:pt x="52337" y="55339"/>
                    </a:cubicBezTo>
                    <a:cubicBezTo>
                      <a:pt x="52447" y="55115"/>
                      <a:pt x="52194" y="54986"/>
                      <a:pt x="52067" y="54841"/>
                    </a:cubicBezTo>
                    <a:cubicBezTo>
                      <a:pt x="49282" y="51682"/>
                      <a:pt x="46493" y="48526"/>
                      <a:pt x="43699" y="45377"/>
                    </a:cubicBezTo>
                    <a:cubicBezTo>
                      <a:pt x="37641" y="38558"/>
                      <a:pt x="31585" y="31736"/>
                      <a:pt x="25531" y="24914"/>
                    </a:cubicBezTo>
                    <a:cubicBezTo>
                      <a:pt x="18292" y="16753"/>
                      <a:pt x="11051" y="8589"/>
                      <a:pt x="3810" y="430"/>
                    </a:cubicBezTo>
                    <a:cubicBezTo>
                      <a:pt x="3644" y="241"/>
                      <a:pt x="3499" y="5"/>
                      <a:pt x="3204" y="3"/>
                    </a:cubicBezTo>
                    <a:cubicBezTo>
                      <a:pt x="2697" y="1"/>
                      <a:pt x="2190" y="1"/>
                      <a:pt x="1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 rot="5400000">
                <a:off x="10199280" y="4314122"/>
                <a:ext cx="738781" cy="828770"/>
              </a:xfrm>
              <a:custGeom>
                <a:avLst/>
                <a:gdLst/>
                <a:ahLst/>
                <a:cxnLst/>
                <a:rect l="l" t="t" r="r" b="b"/>
                <a:pathLst>
                  <a:path w="41804" h="46896" extrusionOk="0">
                    <a:moveTo>
                      <a:pt x="1499" y="1"/>
                    </a:moveTo>
                    <a:cubicBezTo>
                      <a:pt x="1239" y="1"/>
                      <a:pt x="967" y="25"/>
                      <a:pt x="681" y="74"/>
                    </a:cubicBezTo>
                    <a:cubicBezTo>
                      <a:pt x="655" y="78"/>
                      <a:pt x="627" y="80"/>
                      <a:pt x="598" y="80"/>
                    </a:cubicBezTo>
                    <a:cubicBezTo>
                      <a:pt x="516" y="80"/>
                      <a:pt x="428" y="66"/>
                      <a:pt x="346" y="66"/>
                    </a:cubicBezTo>
                    <a:cubicBezTo>
                      <a:pt x="227" y="66"/>
                      <a:pt x="122" y="96"/>
                      <a:pt x="71" y="240"/>
                    </a:cubicBezTo>
                    <a:cubicBezTo>
                      <a:pt x="0" y="444"/>
                      <a:pt x="239" y="589"/>
                      <a:pt x="373" y="738"/>
                    </a:cubicBezTo>
                    <a:cubicBezTo>
                      <a:pt x="6154" y="7257"/>
                      <a:pt x="11938" y="13776"/>
                      <a:pt x="17720" y="20293"/>
                    </a:cubicBezTo>
                    <a:cubicBezTo>
                      <a:pt x="24336" y="27748"/>
                      <a:pt x="30950" y="35203"/>
                      <a:pt x="37563" y="42659"/>
                    </a:cubicBezTo>
                    <a:cubicBezTo>
                      <a:pt x="38715" y="43959"/>
                      <a:pt x="39870" y="45258"/>
                      <a:pt x="41027" y="46555"/>
                    </a:cubicBezTo>
                    <a:cubicBezTo>
                      <a:pt x="41144" y="46687"/>
                      <a:pt x="41252" y="46895"/>
                      <a:pt x="41431" y="46895"/>
                    </a:cubicBezTo>
                    <a:cubicBezTo>
                      <a:pt x="41454" y="46895"/>
                      <a:pt x="41477" y="46892"/>
                      <a:pt x="41502" y="46885"/>
                    </a:cubicBezTo>
                    <a:cubicBezTo>
                      <a:pt x="41790" y="46802"/>
                      <a:pt x="41691" y="46505"/>
                      <a:pt x="41701" y="46291"/>
                    </a:cubicBezTo>
                    <a:cubicBezTo>
                      <a:pt x="41716" y="45908"/>
                      <a:pt x="41705" y="45526"/>
                      <a:pt x="41705" y="45086"/>
                    </a:cubicBezTo>
                    <a:cubicBezTo>
                      <a:pt x="41666" y="44272"/>
                      <a:pt x="41803" y="43438"/>
                      <a:pt x="41087" y="42647"/>
                    </a:cubicBezTo>
                    <a:cubicBezTo>
                      <a:pt x="36741" y="37842"/>
                      <a:pt x="32467" y="32971"/>
                      <a:pt x="28151" y="28136"/>
                    </a:cubicBezTo>
                    <a:cubicBezTo>
                      <a:pt x="25795" y="25498"/>
                      <a:pt x="23448" y="22850"/>
                      <a:pt x="21113" y="20193"/>
                    </a:cubicBezTo>
                    <a:cubicBezTo>
                      <a:pt x="15732" y="14069"/>
                      <a:pt x="10252" y="8033"/>
                      <a:pt x="4929" y="1859"/>
                    </a:cubicBezTo>
                    <a:cubicBezTo>
                      <a:pt x="3907" y="673"/>
                      <a:pt x="2872" y="1"/>
                      <a:pt x="14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 rot="5400000">
                <a:off x="10045667" y="3500"/>
                <a:ext cx="711778" cy="803109"/>
              </a:xfrm>
              <a:custGeom>
                <a:avLst/>
                <a:gdLst/>
                <a:ahLst/>
                <a:cxnLst/>
                <a:rect l="l" t="t" r="r" b="b"/>
                <a:pathLst>
                  <a:path w="40276" h="45444" extrusionOk="0">
                    <a:moveTo>
                      <a:pt x="20" y="1"/>
                    </a:moveTo>
                    <a:cubicBezTo>
                      <a:pt x="20" y="1124"/>
                      <a:pt x="37" y="2106"/>
                      <a:pt x="12" y="3086"/>
                    </a:cubicBezTo>
                    <a:cubicBezTo>
                      <a:pt x="1" y="3555"/>
                      <a:pt x="167" y="3901"/>
                      <a:pt x="475" y="4248"/>
                    </a:cubicBezTo>
                    <a:cubicBezTo>
                      <a:pt x="3706" y="7873"/>
                      <a:pt x="6931" y="11501"/>
                      <a:pt x="10152" y="15131"/>
                    </a:cubicBezTo>
                    <a:cubicBezTo>
                      <a:pt x="18543" y="24595"/>
                      <a:pt x="26957" y="34036"/>
                      <a:pt x="35290" y="43548"/>
                    </a:cubicBezTo>
                    <a:cubicBezTo>
                      <a:pt x="36284" y="44685"/>
                      <a:pt x="37269" y="45444"/>
                      <a:pt x="38637" y="45444"/>
                    </a:cubicBezTo>
                    <a:cubicBezTo>
                      <a:pt x="38893" y="45444"/>
                      <a:pt x="39161" y="45418"/>
                      <a:pt x="39445" y="45362"/>
                    </a:cubicBezTo>
                    <a:cubicBezTo>
                      <a:pt x="39478" y="45356"/>
                      <a:pt x="39513" y="45354"/>
                      <a:pt x="39549" y="45354"/>
                    </a:cubicBezTo>
                    <a:cubicBezTo>
                      <a:pt x="39652" y="45354"/>
                      <a:pt x="39763" y="45373"/>
                      <a:pt x="39864" y="45373"/>
                    </a:cubicBezTo>
                    <a:cubicBezTo>
                      <a:pt x="39986" y="45373"/>
                      <a:pt x="40092" y="45345"/>
                      <a:pt x="40148" y="45223"/>
                    </a:cubicBezTo>
                    <a:cubicBezTo>
                      <a:pt x="40275" y="44953"/>
                      <a:pt x="39941" y="44793"/>
                      <a:pt x="39783" y="44615"/>
                    </a:cubicBezTo>
                    <a:cubicBezTo>
                      <a:pt x="35686" y="39984"/>
                      <a:pt x="31585" y="35356"/>
                      <a:pt x="27482" y="30732"/>
                    </a:cubicBezTo>
                    <a:cubicBezTo>
                      <a:pt x="18836" y="20984"/>
                      <a:pt x="10187" y="11238"/>
                      <a:pt x="1533" y="1496"/>
                    </a:cubicBezTo>
                    <a:cubicBezTo>
                      <a:pt x="1103" y="1014"/>
                      <a:pt x="722" y="473"/>
                      <a:pt x="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 rot="5400000">
                <a:off x="10435279" y="4551874"/>
                <a:ext cx="517910" cy="574745"/>
              </a:xfrm>
              <a:custGeom>
                <a:avLst/>
                <a:gdLst/>
                <a:ahLst/>
                <a:cxnLst/>
                <a:rect l="l" t="t" r="r" b="b"/>
                <a:pathLst>
                  <a:path w="29306" h="32522" extrusionOk="0">
                    <a:moveTo>
                      <a:pt x="1916" y="0"/>
                    </a:moveTo>
                    <a:cubicBezTo>
                      <a:pt x="1325" y="0"/>
                      <a:pt x="701" y="2"/>
                      <a:pt x="0" y="2"/>
                    </a:cubicBezTo>
                    <a:cubicBezTo>
                      <a:pt x="2195" y="2476"/>
                      <a:pt x="4227" y="4768"/>
                      <a:pt x="6261" y="7059"/>
                    </a:cubicBezTo>
                    <a:cubicBezTo>
                      <a:pt x="11603" y="13080"/>
                      <a:pt x="16947" y="19102"/>
                      <a:pt x="22291" y="25123"/>
                    </a:cubicBezTo>
                    <a:cubicBezTo>
                      <a:pt x="24359" y="27456"/>
                      <a:pt x="26430" y="29787"/>
                      <a:pt x="28503" y="32115"/>
                    </a:cubicBezTo>
                    <a:cubicBezTo>
                      <a:pt x="28635" y="32262"/>
                      <a:pt x="28757" y="32522"/>
                      <a:pt x="28944" y="32522"/>
                    </a:cubicBezTo>
                    <a:cubicBezTo>
                      <a:pt x="28968" y="32522"/>
                      <a:pt x="28992" y="32518"/>
                      <a:pt x="29018" y="32508"/>
                    </a:cubicBezTo>
                    <a:cubicBezTo>
                      <a:pt x="29306" y="32406"/>
                      <a:pt x="29184" y="32063"/>
                      <a:pt x="29190" y="31821"/>
                    </a:cubicBezTo>
                    <a:cubicBezTo>
                      <a:pt x="29203" y="31184"/>
                      <a:pt x="29165" y="30544"/>
                      <a:pt x="29203" y="29907"/>
                    </a:cubicBezTo>
                    <a:cubicBezTo>
                      <a:pt x="29244" y="29249"/>
                      <a:pt x="29028" y="28737"/>
                      <a:pt x="28584" y="28249"/>
                    </a:cubicBezTo>
                    <a:cubicBezTo>
                      <a:pt x="27123" y="26643"/>
                      <a:pt x="25693" y="25007"/>
                      <a:pt x="24251" y="23382"/>
                    </a:cubicBezTo>
                    <a:cubicBezTo>
                      <a:pt x="17485" y="15753"/>
                      <a:pt x="10717" y="8126"/>
                      <a:pt x="3947" y="499"/>
                    </a:cubicBezTo>
                    <a:cubicBezTo>
                      <a:pt x="3746" y="274"/>
                      <a:pt x="3559" y="3"/>
                      <a:pt x="3208" y="3"/>
                    </a:cubicBezTo>
                    <a:cubicBezTo>
                      <a:pt x="2784" y="1"/>
                      <a:pt x="2359" y="0"/>
                      <a:pt x="19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 rot="5400000">
                <a:off x="10029810" y="19777"/>
                <a:ext cx="491101" cy="547441"/>
              </a:xfrm>
              <a:custGeom>
                <a:avLst/>
                <a:gdLst/>
                <a:ahLst/>
                <a:cxnLst/>
                <a:rect l="l" t="t" r="r" b="b"/>
                <a:pathLst>
                  <a:path w="27789" h="30977" extrusionOk="0">
                    <a:moveTo>
                      <a:pt x="301" y="0"/>
                    </a:moveTo>
                    <a:lnTo>
                      <a:pt x="89" y="66"/>
                    </a:lnTo>
                    <a:cubicBezTo>
                      <a:pt x="89" y="873"/>
                      <a:pt x="141" y="1683"/>
                      <a:pt x="73" y="2486"/>
                    </a:cubicBezTo>
                    <a:cubicBezTo>
                      <a:pt x="0" y="3378"/>
                      <a:pt x="342" y="4014"/>
                      <a:pt x="926" y="4667"/>
                    </a:cubicBezTo>
                    <a:cubicBezTo>
                      <a:pt x="5616" y="9895"/>
                      <a:pt x="10294" y="15134"/>
                      <a:pt x="14957" y="20388"/>
                    </a:cubicBezTo>
                    <a:cubicBezTo>
                      <a:pt x="17960" y="23769"/>
                      <a:pt x="20934" y="27173"/>
                      <a:pt x="23921" y="30566"/>
                    </a:cubicBezTo>
                    <a:cubicBezTo>
                      <a:pt x="24089" y="30757"/>
                      <a:pt x="24255" y="30971"/>
                      <a:pt x="24542" y="30973"/>
                    </a:cubicBezTo>
                    <a:cubicBezTo>
                      <a:pt x="24974" y="30975"/>
                      <a:pt x="25406" y="30976"/>
                      <a:pt x="25856" y="30976"/>
                    </a:cubicBezTo>
                    <a:cubicBezTo>
                      <a:pt x="26455" y="30976"/>
                      <a:pt x="27086" y="30975"/>
                      <a:pt x="27789" y="3097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 rot="5400000">
                <a:off x="10674715" y="4791067"/>
                <a:ext cx="291013" cy="323195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8288" extrusionOk="0">
                    <a:moveTo>
                      <a:pt x="329" y="1"/>
                    </a:moveTo>
                    <a:cubicBezTo>
                      <a:pt x="232" y="1"/>
                      <a:pt x="140" y="20"/>
                      <a:pt x="88" y="120"/>
                    </a:cubicBezTo>
                    <a:cubicBezTo>
                      <a:pt x="1" y="290"/>
                      <a:pt x="165" y="396"/>
                      <a:pt x="258" y="510"/>
                    </a:cubicBezTo>
                    <a:cubicBezTo>
                      <a:pt x="370" y="648"/>
                      <a:pt x="493" y="778"/>
                      <a:pt x="611" y="913"/>
                    </a:cubicBezTo>
                    <a:cubicBezTo>
                      <a:pt x="4308" y="5081"/>
                      <a:pt x="8004" y="9252"/>
                      <a:pt x="11702" y="13420"/>
                    </a:cubicBezTo>
                    <a:cubicBezTo>
                      <a:pt x="13059" y="14951"/>
                      <a:pt x="14415" y="16479"/>
                      <a:pt x="15776" y="18006"/>
                    </a:cubicBezTo>
                    <a:cubicBezTo>
                      <a:pt x="15874" y="18118"/>
                      <a:pt x="15974" y="18287"/>
                      <a:pt x="16126" y="18287"/>
                    </a:cubicBezTo>
                    <a:cubicBezTo>
                      <a:pt x="16149" y="18287"/>
                      <a:pt x="16174" y="18283"/>
                      <a:pt x="16200" y="18274"/>
                    </a:cubicBezTo>
                    <a:cubicBezTo>
                      <a:pt x="16399" y="18205"/>
                      <a:pt x="16349" y="17971"/>
                      <a:pt x="16353" y="17799"/>
                    </a:cubicBezTo>
                    <a:cubicBezTo>
                      <a:pt x="16361" y="17365"/>
                      <a:pt x="16355" y="16931"/>
                      <a:pt x="16355" y="16497"/>
                    </a:cubicBezTo>
                    <a:cubicBezTo>
                      <a:pt x="16467" y="15472"/>
                      <a:pt x="16411" y="14503"/>
                      <a:pt x="15533" y="13770"/>
                    </a:cubicBezTo>
                    <a:cubicBezTo>
                      <a:pt x="15318" y="13590"/>
                      <a:pt x="15152" y="13357"/>
                      <a:pt x="14965" y="13146"/>
                    </a:cubicBezTo>
                    <a:cubicBezTo>
                      <a:pt x="11233" y="8939"/>
                      <a:pt x="7502" y="4732"/>
                      <a:pt x="3768" y="527"/>
                    </a:cubicBezTo>
                    <a:cubicBezTo>
                      <a:pt x="3535" y="265"/>
                      <a:pt x="3313" y="2"/>
                      <a:pt x="2906" y="2"/>
                    </a:cubicBezTo>
                    <a:cubicBezTo>
                      <a:pt x="2899" y="2"/>
                      <a:pt x="2892" y="2"/>
                      <a:pt x="2884" y="2"/>
                    </a:cubicBezTo>
                    <a:cubicBezTo>
                      <a:pt x="2603" y="8"/>
                      <a:pt x="2321" y="10"/>
                      <a:pt x="2039" y="10"/>
                    </a:cubicBezTo>
                    <a:cubicBezTo>
                      <a:pt x="1650" y="10"/>
                      <a:pt x="1261" y="7"/>
                      <a:pt x="872" y="7"/>
                    </a:cubicBezTo>
                    <a:cubicBezTo>
                      <a:pt x="749" y="7"/>
                      <a:pt x="626" y="7"/>
                      <a:pt x="503" y="8"/>
                    </a:cubicBezTo>
                    <a:cubicBezTo>
                      <a:pt x="448" y="8"/>
                      <a:pt x="388" y="1"/>
                      <a:pt x="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 rot="5400000">
                <a:off x="10015764" y="32846"/>
                <a:ext cx="263691" cy="294777"/>
              </a:xfrm>
              <a:custGeom>
                <a:avLst/>
                <a:gdLst/>
                <a:ahLst/>
                <a:cxnLst/>
                <a:rect l="l" t="t" r="r" b="b"/>
                <a:pathLst>
                  <a:path w="14921" h="16680" extrusionOk="0">
                    <a:moveTo>
                      <a:pt x="304" y="0"/>
                    </a:moveTo>
                    <a:cubicBezTo>
                      <a:pt x="268" y="0"/>
                      <a:pt x="229" y="9"/>
                      <a:pt x="185" y="30"/>
                    </a:cubicBezTo>
                    <a:cubicBezTo>
                      <a:pt x="0" y="117"/>
                      <a:pt x="70" y="348"/>
                      <a:pt x="68" y="518"/>
                    </a:cubicBezTo>
                    <a:cubicBezTo>
                      <a:pt x="60" y="1257"/>
                      <a:pt x="93" y="1998"/>
                      <a:pt x="54" y="2737"/>
                    </a:cubicBezTo>
                    <a:cubicBezTo>
                      <a:pt x="23" y="3345"/>
                      <a:pt x="241" y="3807"/>
                      <a:pt x="639" y="4252"/>
                    </a:cubicBezTo>
                    <a:cubicBezTo>
                      <a:pt x="3976" y="7983"/>
                      <a:pt x="7328" y="11704"/>
                      <a:pt x="10611" y="15482"/>
                    </a:cubicBezTo>
                    <a:cubicBezTo>
                      <a:pt x="11220" y="16184"/>
                      <a:pt x="11816" y="16680"/>
                      <a:pt x="12547" y="16680"/>
                    </a:cubicBezTo>
                    <a:cubicBezTo>
                      <a:pt x="12701" y="16680"/>
                      <a:pt x="12861" y="16658"/>
                      <a:pt x="13029" y="16611"/>
                    </a:cubicBezTo>
                    <a:cubicBezTo>
                      <a:pt x="13314" y="16611"/>
                      <a:pt x="13531" y="16618"/>
                      <a:pt x="13719" y="16618"/>
                    </a:cubicBezTo>
                    <a:cubicBezTo>
                      <a:pt x="13841" y="16618"/>
                      <a:pt x="13952" y="16615"/>
                      <a:pt x="14061" y="16606"/>
                    </a:cubicBezTo>
                    <a:cubicBezTo>
                      <a:pt x="14080" y="16604"/>
                      <a:pt x="14099" y="16603"/>
                      <a:pt x="14118" y="16603"/>
                    </a:cubicBezTo>
                    <a:cubicBezTo>
                      <a:pt x="14246" y="16603"/>
                      <a:pt x="14393" y="16636"/>
                      <a:pt x="14522" y="16636"/>
                    </a:cubicBezTo>
                    <a:cubicBezTo>
                      <a:pt x="14655" y="16636"/>
                      <a:pt x="14770" y="16601"/>
                      <a:pt x="14822" y="16457"/>
                    </a:cubicBezTo>
                    <a:cubicBezTo>
                      <a:pt x="14920" y="16191"/>
                      <a:pt x="14571" y="15994"/>
                      <a:pt x="14389" y="15791"/>
                    </a:cubicBezTo>
                    <a:cubicBezTo>
                      <a:pt x="11477" y="12501"/>
                      <a:pt x="8563" y="9214"/>
                      <a:pt x="5649" y="5926"/>
                    </a:cubicBezTo>
                    <a:cubicBezTo>
                      <a:pt x="3989" y="4052"/>
                      <a:pt x="2328" y="2180"/>
                      <a:pt x="660" y="312"/>
                    </a:cubicBezTo>
                    <a:cubicBezTo>
                      <a:pt x="558" y="199"/>
                      <a:pt x="471" y="0"/>
                      <a:pt x="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 rot="5400000">
                <a:off x="10914937" y="5029297"/>
                <a:ext cx="64805" cy="70761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4004" extrusionOk="0">
                    <a:moveTo>
                      <a:pt x="588" y="1"/>
                    </a:moveTo>
                    <a:cubicBezTo>
                      <a:pt x="401" y="1"/>
                      <a:pt x="251" y="37"/>
                      <a:pt x="193" y="165"/>
                    </a:cubicBezTo>
                    <a:cubicBezTo>
                      <a:pt x="0" y="593"/>
                      <a:pt x="627" y="881"/>
                      <a:pt x="909" y="1215"/>
                    </a:cubicBezTo>
                    <a:cubicBezTo>
                      <a:pt x="1712" y="2162"/>
                      <a:pt x="2553" y="3075"/>
                      <a:pt x="3379" y="4003"/>
                    </a:cubicBezTo>
                    <a:lnTo>
                      <a:pt x="3588" y="3938"/>
                    </a:lnTo>
                    <a:cubicBezTo>
                      <a:pt x="3625" y="2761"/>
                      <a:pt x="3667" y="1581"/>
                      <a:pt x="3553" y="402"/>
                    </a:cubicBezTo>
                    <a:cubicBezTo>
                      <a:pt x="3522" y="90"/>
                      <a:pt x="3221" y="57"/>
                      <a:pt x="2951" y="57"/>
                    </a:cubicBezTo>
                    <a:cubicBezTo>
                      <a:pt x="2622" y="57"/>
                      <a:pt x="2293" y="50"/>
                      <a:pt x="1965" y="50"/>
                    </a:cubicBezTo>
                    <a:cubicBezTo>
                      <a:pt x="1782" y="50"/>
                      <a:pt x="1599" y="52"/>
                      <a:pt x="1417" y="59"/>
                    </a:cubicBezTo>
                    <a:cubicBezTo>
                      <a:pt x="1400" y="59"/>
                      <a:pt x="1383" y="60"/>
                      <a:pt x="1365" y="60"/>
                    </a:cubicBezTo>
                    <a:cubicBezTo>
                      <a:pt x="1126" y="60"/>
                      <a:pt x="828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 rot="5400000">
                <a:off x="10001462" y="44969"/>
                <a:ext cx="42078" cy="42732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2418" extrusionOk="0">
                    <a:moveTo>
                      <a:pt x="351" y="1"/>
                    </a:moveTo>
                    <a:lnTo>
                      <a:pt x="351" y="1"/>
                    </a:lnTo>
                    <a:cubicBezTo>
                      <a:pt x="1" y="1956"/>
                      <a:pt x="130" y="2417"/>
                      <a:pt x="1327" y="2417"/>
                    </a:cubicBezTo>
                    <a:cubicBezTo>
                      <a:pt x="1469" y="2417"/>
                      <a:pt x="1626" y="2411"/>
                      <a:pt x="1798" y="2399"/>
                    </a:cubicBezTo>
                    <a:lnTo>
                      <a:pt x="1875" y="2399"/>
                    </a:lnTo>
                    <a:cubicBezTo>
                      <a:pt x="1878" y="2399"/>
                      <a:pt x="1881" y="2399"/>
                      <a:pt x="1884" y="2399"/>
                    </a:cubicBezTo>
                    <a:cubicBezTo>
                      <a:pt x="2235" y="2399"/>
                      <a:pt x="2381" y="2275"/>
                      <a:pt x="2109" y="1961"/>
                    </a:cubicBezTo>
                    <a:cubicBezTo>
                      <a:pt x="1557" y="1332"/>
                      <a:pt x="993" y="717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" name="Google Shape;226;p6"/>
            <p:cNvGrpSpPr/>
            <p:nvPr/>
          </p:nvGrpSpPr>
          <p:grpSpPr>
            <a:xfrm flipH="1">
              <a:off x="8433731" y="1270763"/>
              <a:ext cx="1236278" cy="6353019"/>
              <a:chOff x="9999970" y="45296"/>
              <a:chExt cx="983280" cy="5052906"/>
            </a:xfrm>
          </p:grpSpPr>
          <p:sp>
            <p:nvSpPr>
              <p:cNvPr id="227" name="Google Shape;227;p6"/>
              <p:cNvSpPr/>
              <p:nvPr/>
            </p:nvSpPr>
            <p:spPr>
              <a:xfrm rot="5400000">
                <a:off x="10027062" y="1732223"/>
                <a:ext cx="928584" cy="980824"/>
              </a:xfrm>
              <a:custGeom>
                <a:avLst/>
                <a:gdLst/>
                <a:ahLst/>
                <a:cxnLst/>
                <a:rect l="l" t="t" r="r" b="b"/>
                <a:pathLst>
                  <a:path w="52544" h="55500" extrusionOk="0">
                    <a:moveTo>
                      <a:pt x="3083" y="1"/>
                    </a:moveTo>
                    <a:cubicBezTo>
                      <a:pt x="3079" y="1"/>
                      <a:pt x="3075" y="1"/>
                      <a:pt x="3071" y="1"/>
                    </a:cubicBezTo>
                    <a:cubicBezTo>
                      <a:pt x="2619" y="7"/>
                      <a:pt x="2167" y="9"/>
                      <a:pt x="1698" y="9"/>
                    </a:cubicBezTo>
                    <a:cubicBezTo>
                      <a:pt x="1163" y="9"/>
                      <a:pt x="605" y="7"/>
                      <a:pt x="1" y="7"/>
                    </a:cubicBezTo>
                    <a:cubicBezTo>
                      <a:pt x="196" y="273"/>
                      <a:pt x="275" y="400"/>
                      <a:pt x="371" y="510"/>
                    </a:cubicBezTo>
                    <a:cubicBezTo>
                      <a:pt x="3424" y="3953"/>
                      <a:pt x="6477" y="7392"/>
                      <a:pt x="9531" y="10831"/>
                    </a:cubicBezTo>
                    <a:cubicBezTo>
                      <a:pt x="15807" y="17902"/>
                      <a:pt x="22083" y="24974"/>
                      <a:pt x="28357" y="32045"/>
                    </a:cubicBezTo>
                    <a:cubicBezTo>
                      <a:pt x="34660" y="39160"/>
                      <a:pt x="40968" y="46268"/>
                      <a:pt x="47283" y="53374"/>
                    </a:cubicBezTo>
                    <a:cubicBezTo>
                      <a:pt x="48963" y="55264"/>
                      <a:pt x="49161" y="55473"/>
                      <a:pt x="50999" y="55473"/>
                    </a:cubicBezTo>
                    <a:cubicBezTo>
                      <a:pt x="51232" y="55473"/>
                      <a:pt x="51491" y="55469"/>
                      <a:pt x="51783" y="55466"/>
                    </a:cubicBezTo>
                    <a:cubicBezTo>
                      <a:pt x="51785" y="55466"/>
                      <a:pt x="51787" y="55466"/>
                      <a:pt x="51788" y="55466"/>
                    </a:cubicBezTo>
                    <a:cubicBezTo>
                      <a:pt x="51904" y="55466"/>
                      <a:pt x="52044" y="55500"/>
                      <a:pt x="52169" y="55500"/>
                    </a:cubicBezTo>
                    <a:cubicBezTo>
                      <a:pt x="52298" y="55500"/>
                      <a:pt x="52412" y="55463"/>
                      <a:pt x="52467" y="55315"/>
                    </a:cubicBezTo>
                    <a:cubicBezTo>
                      <a:pt x="52544" y="55101"/>
                      <a:pt x="52262" y="54929"/>
                      <a:pt x="52112" y="54763"/>
                    </a:cubicBezTo>
                    <a:cubicBezTo>
                      <a:pt x="49394" y="51745"/>
                      <a:pt x="46683" y="48721"/>
                      <a:pt x="43979" y="45689"/>
                    </a:cubicBezTo>
                    <a:cubicBezTo>
                      <a:pt x="40891" y="42213"/>
                      <a:pt x="37801" y="38737"/>
                      <a:pt x="34714" y="35258"/>
                    </a:cubicBezTo>
                    <a:cubicBezTo>
                      <a:pt x="28455" y="28206"/>
                      <a:pt x="22196" y="21154"/>
                      <a:pt x="15938" y="14103"/>
                    </a:cubicBezTo>
                    <a:cubicBezTo>
                      <a:pt x="11937" y="9590"/>
                      <a:pt x="7935" y="5080"/>
                      <a:pt x="3926" y="574"/>
                    </a:cubicBezTo>
                    <a:cubicBezTo>
                      <a:pt x="3699" y="318"/>
                      <a:pt x="3507" y="1"/>
                      <a:pt x="30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6"/>
              <p:cNvSpPr/>
              <p:nvPr/>
            </p:nvSpPr>
            <p:spPr>
              <a:xfrm rot="5400000">
                <a:off x="10025657" y="2406964"/>
                <a:ext cx="931076" cy="979269"/>
              </a:xfrm>
              <a:custGeom>
                <a:avLst/>
                <a:gdLst/>
                <a:ahLst/>
                <a:cxnLst/>
                <a:rect l="l" t="t" r="r" b="b"/>
                <a:pathLst>
                  <a:path w="52685" h="55412" extrusionOk="0">
                    <a:moveTo>
                      <a:pt x="1716" y="1"/>
                    </a:moveTo>
                    <a:cubicBezTo>
                      <a:pt x="1164" y="1"/>
                      <a:pt x="597" y="6"/>
                      <a:pt x="1" y="6"/>
                    </a:cubicBezTo>
                    <a:cubicBezTo>
                      <a:pt x="238" y="313"/>
                      <a:pt x="366" y="502"/>
                      <a:pt x="518" y="670"/>
                    </a:cubicBezTo>
                    <a:cubicBezTo>
                      <a:pt x="3708" y="4192"/>
                      <a:pt x="6819" y="7783"/>
                      <a:pt x="10017" y="11299"/>
                    </a:cubicBezTo>
                    <a:cubicBezTo>
                      <a:pt x="13921" y="15588"/>
                      <a:pt x="17731" y="19963"/>
                      <a:pt x="21581" y="24301"/>
                    </a:cubicBezTo>
                    <a:cubicBezTo>
                      <a:pt x="27432" y="30893"/>
                      <a:pt x="33282" y="37488"/>
                      <a:pt x="39133" y="44082"/>
                    </a:cubicBezTo>
                    <a:cubicBezTo>
                      <a:pt x="42300" y="47658"/>
                      <a:pt x="45473" y="51232"/>
                      <a:pt x="48649" y="54803"/>
                    </a:cubicBezTo>
                    <a:cubicBezTo>
                      <a:pt x="48879" y="55059"/>
                      <a:pt x="49064" y="55411"/>
                      <a:pt x="49487" y="55411"/>
                    </a:cubicBezTo>
                    <a:cubicBezTo>
                      <a:pt x="49817" y="55411"/>
                      <a:pt x="50147" y="55411"/>
                      <a:pt x="50485" y="55411"/>
                    </a:cubicBezTo>
                    <a:cubicBezTo>
                      <a:pt x="51162" y="55411"/>
                      <a:pt x="51873" y="55411"/>
                      <a:pt x="52685" y="55411"/>
                    </a:cubicBezTo>
                    <a:cubicBezTo>
                      <a:pt x="50965" y="53469"/>
                      <a:pt x="49408" y="51711"/>
                      <a:pt x="47850" y="49955"/>
                    </a:cubicBezTo>
                    <a:cubicBezTo>
                      <a:pt x="41302" y="42579"/>
                      <a:pt x="34754" y="35203"/>
                      <a:pt x="28204" y="27831"/>
                    </a:cubicBezTo>
                    <a:cubicBezTo>
                      <a:pt x="20095" y="18701"/>
                      <a:pt x="12041" y="9520"/>
                      <a:pt x="3835" y="477"/>
                    </a:cubicBezTo>
                    <a:cubicBezTo>
                      <a:pt x="3683" y="309"/>
                      <a:pt x="3509" y="33"/>
                      <a:pt x="3338" y="27"/>
                    </a:cubicBezTo>
                    <a:cubicBezTo>
                      <a:pt x="2803" y="6"/>
                      <a:pt x="2267" y="1"/>
                      <a:pt x="1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6"/>
              <p:cNvSpPr/>
              <p:nvPr/>
            </p:nvSpPr>
            <p:spPr>
              <a:xfrm rot="5400000">
                <a:off x="10027760" y="3465073"/>
                <a:ext cx="927771" cy="982891"/>
              </a:xfrm>
              <a:custGeom>
                <a:avLst/>
                <a:gdLst/>
                <a:ahLst/>
                <a:cxnLst/>
                <a:rect l="l" t="t" r="r" b="b"/>
                <a:pathLst>
                  <a:path w="52498" h="55617" extrusionOk="0">
                    <a:moveTo>
                      <a:pt x="2425" y="0"/>
                    </a:moveTo>
                    <a:cubicBezTo>
                      <a:pt x="2264" y="0"/>
                      <a:pt x="2094" y="25"/>
                      <a:pt x="1915" y="80"/>
                    </a:cubicBezTo>
                    <a:cubicBezTo>
                      <a:pt x="1566" y="80"/>
                      <a:pt x="1275" y="79"/>
                      <a:pt x="1008" y="79"/>
                    </a:cubicBezTo>
                    <a:cubicBezTo>
                      <a:pt x="807" y="79"/>
                      <a:pt x="621" y="79"/>
                      <a:pt x="435" y="82"/>
                    </a:cubicBezTo>
                    <a:cubicBezTo>
                      <a:pt x="16" y="84"/>
                      <a:pt x="0" y="263"/>
                      <a:pt x="242" y="539"/>
                    </a:cubicBezTo>
                    <a:cubicBezTo>
                      <a:pt x="713" y="1078"/>
                      <a:pt x="1182" y="1618"/>
                      <a:pt x="1662" y="2149"/>
                    </a:cubicBezTo>
                    <a:cubicBezTo>
                      <a:pt x="7388" y="8506"/>
                      <a:pt x="13023" y="14944"/>
                      <a:pt x="18749" y="21303"/>
                    </a:cubicBezTo>
                    <a:cubicBezTo>
                      <a:pt x="28420" y="32093"/>
                      <a:pt x="38035" y="42931"/>
                      <a:pt x="47593" y="53819"/>
                    </a:cubicBezTo>
                    <a:cubicBezTo>
                      <a:pt x="48561" y="54921"/>
                      <a:pt x="49508" y="55616"/>
                      <a:pt x="50818" y="55616"/>
                    </a:cubicBezTo>
                    <a:cubicBezTo>
                      <a:pt x="51051" y="55616"/>
                      <a:pt x="51296" y="55594"/>
                      <a:pt x="51555" y="55548"/>
                    </a:cubicBezTo>
                    <a:cubicBezTo>
                      <a:pt x="51586" y="55543"/>
                      <a:pt x="51618" y="55541"/>
                      <a:pt x="51649" y="55541"/>
                    </a:cubicBezTo>
                    <a:cubicBezTo>
                      <a:pt x="51704" y="55541"/>
                      <a:pt x="51758" y="55546"/>
                      <a:pt x="51812" y="55546"/>
                    </a:cubicBezTo>
                    <a:cubicBezTo>
                      <a:pt x="51829" y="55546"/>
                      <a:pt x="51846" y="55546"/>
                      <a:pt x="51862" y="55544"/>
                    </a:cubicBezTo>
                    <a:cubicBezTo>
                      <a:pt x="51877" y="55543"/>
                      <a:pt x="51893" y="55543"/>
                      <a:pt x="51908" y="55543"/>
                    </a:cubicBezTo>
                    <a:cubicBezTo>
                      <a:pt x="51977" y="55543"/>
                      <a:pt x="52052" y="55552"/>
                      <a:pt x="52122" y="55552"/>
                    </a:cubicBezTo>
                    <a:cubicBezTo>
                      <a:pt x="52221" y="55552"/>
                      <a:pt x="52311" y="55534"/>
                      <a:pt x="52364" y="55446"/>
                    </a:cubicBezTo>
                    <a:cubicBezTo>
                      <a:pt x="52497" y="55218"/>
                      <a:pt x="52256" y="55077"/>
                      <a:pt x="52132" y="54936"/>
                    </a:cubicBezTo>
                    <a:cubicBezTo>
                      <a:pt x="51239" y="53918"/>
                      <a:pt x="50336" y="52908"/>
                      <a:pt x="49432" y="51899"/>
                    </a:cubicBezTo>
                    <a:cubicBezTo>
                      <a:pt x="38953" y="40156"/>
                      <a:pt x="28611" y="28291"/>
                      <a:pt x="18033" y="16636"/>
                    </a:cubicBezTo>
                    <a:cubicBezTo>
                      <a:pt x="13430" y="11564"/>
                      <a:pt x="8913" y="6417"/>
                      <a:pt x="4397" y="1269"/>
                    </a:cubicBezTo>
                    <a:cubicBezTo>
                      <a:pt x="3781" y="567"/>
                      <a:pt x="3192" y="0"/>
                      <a:pt x="24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6"/>
              <p:cNvSpPr/>
              <p:nvPr/>
            </p:nvSpPr>
            <p:spPr>
              <a:xfrm rot="5400000">
                <a:off x="10025895" y="3045387"/>
                <a:ext cx="930086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629" h="55539" extrusionOk="0">
                    <a:moveTo>
                      <a:pt x="3126" y="1"/>
                    </a:moveTo>
                    <a:cubicBezTo>
                      <a:pt x="3125" y="1"/>
                      <a:pt x="3123" y="1"/>
                      <a:pt x="3122" y="1"/>
                    </a:cubicBezTo>
                    <a:cubicBezTo>
                      <a:pt x="2706" y="3"/>
                      <a:pt x="2291" y="4"/>
                      <a:pt x="1859" y="4"/>
                    </a:cubicBezTo>
                    <a:cubicBezTo>
                      <a:pt x="1283" y="4"/>
                      <a:pt x="677" y="3"/>
                      <a:pt x="1" y="3"/>
                    </a:cubicBezTo>
                    <a:cubicBezTo>
                      <a:pt x="346" y="414"/>
                      <a:pt x="549" y="669"/>
                      <a:pt x="765" y="914"/>
                    </a:cubicBezTo>
                    <a:cubicBezTo>
                      <a:pt x="7180" y="8170"/>
                      <a:pt x="13612" y="15413"/>
                      <a:pt x="20064" y="22640"/>
                    </a:cubicBezTo>
                    <a:cubicBezTo>
                      <a:pt x="27704" y="31201"/>
                      <a:pt x="35216" y="39876"/>
                      <a:pt x="42978" y="48329"/>
                    </a:cubicBezTo>
                    <a:cubicBezTo>
                      <a:pt x="44585" y="50079"/>
                      <a:pt x="46241" y="51802"/>
                      <a:pt x="47681" y="53684"/>
                    </a:cubicBezTo>
                    <a:cubicBezTo>
                      <a:pt x="48600" y="54886"/>
                      <a:pt x="49623" y="55538"/>
                      <a:pt x="50968" y="55538"/>
                    </a:cubicBezTo>
                    <a:cubicBezTo>
                      <a:pt x="51227" y="55538"/>
                      <a:pt x="51496" y="55514"/>
                      <a:pt x="51780" y="55465"/>
                    </a:cubicBezTo>
                    <a:cubicBezTo>
                      <a:pt x="51808" y="55461"/>
                      <a:pt x="51837" y="55459"/>
                      <a:pt x="51867" y="55459"/>
                    </a:cubicBezTo>
                    <a:cubicBezTo>
                      <a:pt x="51989" y="55459"/>
                      <a:pt x="52124" y="55490"/>
                      <a:pt x="52244" y="55490"/>
                    </a:cubicBezTo>
                    <a:cubicBezTo>
                      <a:pt x="52371" y="55490"/>
                      <a:pt x="52480" y="55455"/>
                      <a:pt x="52536" y="55311"/>
                    </a:cubicBezTo>
                    <a:cubicBezTo>
                      <a:pt x="52629" y="55076"/>
                      <a:pt x="52305" y="54888"/>
                      <a:pt x="52137" y="54705"/>
                    </a:cubicBezTo>
                    <a:cubicBezTo>
                      <a:pt x="48773" y="50996"/>
                      <a:pt x="45521" y="47190"/>
                      <a:pt x="42117" y="43516"/>
                    </a:cubicBezTo>
                    <a:cubicBezTo>
                      <a:pt x="38871" y="40009"/>
                      <a:pt x="35746" y="36391"/>
                      <a:pt x="32574" y="32816"/>
                    </a:cubicBezTo>
                    <a:cubicBezTo>
                      <a:pt x="23007" y="22032"/>
                      <a:pt x="13443" y="11248"/>
                      <a:pt x="3876" y="464"/>
                    </a:cubicBezTo>
                    <a:cubicBezTo>
                      <a:pt x="3672" y="235"/>
                      <a:pt x="3478" y="1"/>
                      <a:pt x="3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6"/>
              <p:cNvSpPr/>
              <p:nvPr/>
            </p:nvSpPr>
            <p:spPr>
              <a:xfrm rot="5400000">
                <a:off x="10028617" y="1955944"/>
                <a:ext cx="927064" cy="982202"/>
              </a:xfrm>
              <a:custGeom>
                <a:avLst/>
                <a:gdLst/>
                <a:ahLst/>
                <a:cxnLst/>
                <a:rect l="l" t="t" r="r" b="b"/>
                <a:pathLst>
                  <a:path w="52458" h="55578" extrusionOk="0">
                    <a:moveTo>
                      <a:pt x="2452" y="0"/>
                    </a:moveTo>
                    <a:cubicBezTo>
                      <a:pt x="2289" y="0"/>
                      <a:pt x="2119" y="27"/>
                      <a:pt x="1938" y="85"/>
                    </a:cubicBezTo>
                    <a:cubicBezTo>
                      <a:pt x="1654" y="85"/>
                      <a:pt x="1438" y="78"/>
                      <a:pt x="1250" y="78"/>
                    </a:cubicBezTo>
                    <a:cubicBezTo>
                      <a:pt x="1128" y="78"/>
                      <a:pt x="1017" y="81"/>
                      <a:pt x="908" y="91"/>
                    </a:cubicBezTo>
                    <a:cubicBezTo>
                      <a:pt x="890" y="92"/>
                      <a:pt x="872" y="93"/>
                      <a:pt x="854" y="93"/>
                    </a:cubicBezTo>
                    <a:cubicBezTo>
                      <a:pt x="719" y="93"/>
                      <a:pt x="564" y="58"/>
                      <a:pt x="429" y="58"/>
                    </a:cubicBezTo>
                    <a:cubicBezTo>
                      <a:pt x="300" y="58"/>
                      <a:pt x="190" y="89"/>
                      <a:pt x="132" y="214"/>
                    </a:cubicBezTo>
                    <a:cubicBezTo>
                      <a:pt x="1" y="494"/>
                      <a:pt x="366" y="685"/>
                      <a:pt x="541" y="884"/>
                    </a:cubicBezTo>
                    <a:cubicBezTo>
                      <a:pt x="3513" y="4226"/>
                      <a:pt x="6483" y="7569"/>
                      <a:pt x="9455" y="10912"/>
                    </a:cubicBezTo>
                    <a:cubicBezTo>
                      <a:pt x="18219" y="20765"/>
                      <a:pt x="26913" y="30679"/>
                      <a:pt x="35746" y="40471"/>
                    </a:cubicBezTo>
                    <a:cubicBezTo>
                      <a:pt x="39683" y="44837"/>
                      <a:pt x="43560" y="49254"/>
                      <a:pt x="47459" y="53654"/>
                    </a:cubicBezTo>
                    <a:cubicBezTo>
                      <a:pt x="48952" y="55338"/>
                      <a:pt x="49140" y="55560"/>
                      <a:pt x="50847" y="55560"/>
                    </a:cubicBezTo>
                    <a:cubicBezTo>
                      <a:pt x="51099" y="55560"/>
                      <a:pt x="51385" y="55555"/>
                      <a:pt x="51712" y="55550"/>
                    </a:cubicBezTo>
                    <a:cubicBezTo>
                      <a:pt x="51714" y="55550"/>
                      <a:pt x="51716" y="55550"/>
                      <a:pt x="51717" y="55550"/>
                    </a:cubicBezTo>
                    <a:cubicBezTo>
                      <a:pt x="51824" y="55550"/>
                      <a:pt x="51950" y="55578"/>
                      <a:pt x="52065" y="55578"/>
                    </a:cubicBezTo>
                    <a:cubicBezTo>
                      <a:pt x="52182" y="55578"/>
                      <a:pt x="52286" y="55548"/>
                      <a:pt x="52343" y="55428"/>
                    </a:cubicBezTo>
                    <a:cubicBezTo>
                      <a:pt x="52457" y="55189"/>
                      <a:pt x="52179" y="55028"/>
                      <a:pt x="52034" y="54866"/>
                    </a:cubicBezTo>
                    <a:cubicBezTo>
                      <a:pt x="43499" y="45290"/>
                      <a:pt x="34968" y="35708"/>
                      <a:pt x="26444" y="26121"/>
                    </a:cubicBezTo>
                    <a:cubicBezTo>
                      <a:pt x="19087" y="17855"/>
                      <a:pt x="11744" y="9574"/>
                      <a:pt x="4416" y="1283"/>
                    </a:cubicBezTo>
                    <a:cubicBezTo>
                      <a:pt x="3810" y="595"/>
                      <a:pt x="3220" y="0"/>
                      <a:pt x="2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6"/>
              <p:cNvSpPr/>
              <p:nvPr/>
            </p:nvSpPr>
            <p:spPr>
              <a:xfrm rot="5400000">
                <a:off x="10027901" y="2180928"/>
                <a:ext cx="927223" cy="983086"/>
              </a:xfrm>
              <a:custGeom>
                <a:avLst/>
                <a:gdLst/>
                <a:ahLst/>
                <a:cxnLst/>
                <a:rect l="l" t="t" r="r" b="b"/>
                <a:pathLst>
                  <a:path w="52467" h="55628" extrusionOk="0">
                    <a:moveTo>
                      <a:pt x="1577" y="1"/>
                    </a:moveTo>
                    <a:cubicBezTo>
                      <a:pt x="1324" y="1"/>
                      <a:pt x="1060" y="25"/>
                      <a:pt x="780" y="74"/>
                    </a:cubicBezTo>
                    <a:cubicBezTo>
                      <a:pt x="777" y="74"/>
                      <a:pt x="773" y="74"/>
                      <a:pt x="769" y="74"/>
                    </a:cubicBezTo>
                    <a:cubicBezTo>
                      <a:pt x="754" y="74"/>
                      <a:pt x="738" y="73"/>
                      <a:pt x="723" y="73"/>
                    </a:cubicBezTo>
                    <a:cubicBezTo>
                      <a:pt x="716" y="73"/>
                      <a:pt x="710" y="73"/>
                      <a:pt x="703" y="74"/>
                    </a:cubicBezTo>
                    <a:cubicBezTo>
                      <a:pt x="676" y="79"/>
                      <a:pt x="648" y="80"/>
                      <a:pt x="619" y="80"/>
                    </a:cubicBezTo>
                    <a:cubicBezTo>
                      <a:pt x="534" y="80"/>
                      <a:pt x="442" y="65"/>
                      <a:pt x="357" y="65"/>
                    </a:cubicBezTo>
                    <a:cubicBezTo>
                      <a:pt x="242" y="65"/>
                      <a:pt x="141" y="93"/>
                      <a:pt x="87" y="221"/>
                    </a:cubicBezTo>
                    <a:cubicBezTo>
                      <a:pt x="1" y="425"/>
                      <a:pt x="252" y="570"/>
                      <a:pt x="381" y="718"/>
                    </a:cubicBezTo>
                    <a:cubicBezTo>
                      <a:pt x="1186" y="1643"/>
                      <a:pt x="1998" y="2562"/>
                      <a:pt x="2818" y="3474"/>
                    </a:cubicBezTo>
                    <a:cubicBezTo>
                      <a:pt x="9579" y="11001"/>
                      <a:pt x="16188" y="18659"/>
                      <a:pt x="23016" y="26125"/>
                    </a:cubicBezTo>
                    <a:cubicBezTo>
                      <a:pt x="25583" y="28935"/>
                      <a:pt x="28071" y="31820"/>
                      <a:pt x="30597" y="34667"/>
                    </a:cubicBezTo>
                    <a:cubicBezTo>
                      <a:pt x="36429" y="41209"/>
                      <a:pt x="42244" y="47765"/>
                      <a:pt x="48037" y="54340"/>
                    </a:cubicBezTo>
                    <a:cubicBezTo>
                      <a:pt x="48647" y="55031"/>
                      <a:pt x="49232" y="55627"/>
                      <a:pt x="49998" y="55627"/>
                    </a:cubicBezTo>
                    <a:cubicBezTo>
                      <a:pt x="50159" y="55627"/>
                      <a:pt x="50327" y="55601"/>
                      <a:pt x="50506" y="55544"/>
                    </a:cubicBezTo>
                    <a:cubicBezTo>
                      <a:pt x="50808" y="55544"/>
                      <a:pt x="51040" y="55549"/>
                      <a:pt x="51245" y="55549"/>
                    </a:cubicBezTo>
                    <a:cubicBezTo>
                      <a:pt x="51376" y="55549"/>
                      <a:pt x="51496" y="55547"/>
                      <a:pt x="51615" y="55540"/>
                    </a:cubicBezTo>
                    <a:cubicBezTo>
                      <a:pt x="51629" y="55540"/>
                      <a:pt x="51642" y="55539"/>
                      <a:pt x="51656" y="55539"/>
                    </a:cubicBezTo>
                    <a:cubicBezTo>
                      <a:pt x="51777" y="55539"/>
                      <a:pt x="51915" y="55568"/>
                      <a:pt x="52038" y="55568"/>
                    </a:cubicBezTo>
                    <a:cubicBezTo>
                      <a:pt x="52160" y="55568"/>
                      <a:pt x="52267" y="55539"/>
                      <a:pt x="52326" y="55427"/>
                    </a:cubicBezTo>
                    <a:cubicBezTo>
                      <a:pt x="52466" y="55158"/>
                      <a:pt x="52125" y="55000"/>
                      <a:pt x="51967" y="54821"/>
                    </a:cubicBezTo>
                    <a:cubicBezTo>
                      <a:pt x="49996" y="52572"/>
                      <a:pt x="48016" y="50336"/>
                      <a:pt x="46023" y="48107"/>
                    </a:cubicBezTo>
                    <a:cubicBezTo>
                      <a:pt x="36863" y="37859"/>
                      <a:pt x="27824" y="27507"/>
                      <a:pt x="18609" y="17310"/>
                    </a:cubicBezTo>
                    <a:cubicBezTo>
                      <a:pt x="14000" y="12211"/>
                      <a:pt x="9420" y="7083"/>
                      <a:pt x="4951" y="1865"/>
                    </a:cubicBezTo>
                    <a:cubicBezTo>
                      <a:pt x="3951" y="696"/>
                      <a:pt x="2941" y="1"/>
                      <a:pt x="1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6"/>
              <p:cNvSpPr/>
              <p:nvPr/>
            </p:nvSpPr>
            <p:spPr>
              <a:xfrm rot="5400000">
                <a:off x="10026081" y="1091998"/>
                <a:ext cx="931376" cy="979640"/>
              </a:xfrm>
              <a:custGeom>
                <a:avLst/>
                <a:gdLst/>
                <a:ahLst/>
                <a:cxnLst/>
                <a:rect l="l" t="t" r="r" b="b"/>
                <a:pathLst>
                  <a:path w="52702" h="55433" extrusionOk="0">
                    <a:moveTo>
                      <a:pt x="1666" y="0"/>
                    </a:moveTo>
                    <a:cubicBezTo>
                      <a:pt x="1145" y="0"/>
                      <a:pt x="598" y="1"/>
                      <a:pt x="0" y="1"/>
                    </a:cubicBezTo>
                    <a:cubicBezTo>
                      <a:pt x="293" y="369"/>
                      <a:pt x="440" y="576"/>
                      <a:pt x="610" y="761"/>
                    </a:cubicBezTo>
                    <a:cubicBezTo>
                      <a:pt x="4477" y="5011"/>
                      <a:pt x="8237" y="9355"/>
                      <a:pt x="12104" y="13606"/>
                    </a:cubicBezTo>
                    <a:cubicBezTo>
                      <a:pt x="18108" y="20203"/>
                      <a:pt x="23963" y="26934"/>
                      <a:pt x="29884" y="33605"/>
                    </a:cubicBezTo>
                    <a:cubicBezTo>
                      <a:pt x="36230" y="40756"/>
                      <a:pt x="42577" y="47902"/>
                      <a:pt x="48927" y="55046"/>
                    </a:cubicBezTo>
                    <a:cubicBezTo>
                      <a:pt x="49060" y="55193"/>
                      <a:pt x="49235" y="55405"/>
                      <a:pt x="49395" y="55411"/>
                    </a:cubicBezTo>
                    <a:cubicBezTo>
                      <a:pt x="49938" y="55428"/>
                      <a:pt x="50482" y="55432"/>
                      <a:pt x="51044" y="55432"/>
                    </a:cubicBezTo>
                    <a:cubicBezTo>
                      <a:pt x="51574" y="55432"/>
                      <a:pt x="52121" y="55429"/>
                      <a:pt x="52701" y="55429"/>
                    </a:cubicBezTo>
                    <a:cubicBezTo>
                      <a:pt x="52416" y="55073"/>
                      <a:pt x="52252" y="54850"/>
                      <a:pt x="52068" y="54643"/>
                    </a:cubicBezTo>
                    <a:cubicBezTo>
                      <a:pt x="47674" y="49691"/>
                      <a:pt x="43295" y="44725"/>
                      <a:pt x="38881" y="39795"/>
                    </a:cubicBezTo>
                    <a:cubicBezTo>
                      <a:pt x="29728" y="29570"/>
                      <a:pt x="20748" y="19193"/>
                      <a:pt x="11489" y="9063"/>
                    </a:cubicBezTo>
                    <a:cubicBezTo>
                      <a:pt x="8903" y="6234"/>
                      <a:pt x="6392" y="3335"/>
                      <a:pt x="3844" y="470"/>
                    </a:cubicBezTo>
                    <a:cubicBezTo>
                      <a:pt x="3661" y="261"/>
                      <a:pt x="3501" y="4"/>
                      <a:pt x="3179" y="2"/>
                    </a:cubicBezTo>
                    <a:cubicBezTo>
                      <a:pt x="2683" y="1"/>
                      <a:pt x="2187" y="0"/>
                      <a:pt x="1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6"/>
              <p:cNvSpPr/>
              <p:nvPr/>
            </p:nvSpPr>
            <p:spPr>
              <a:xfrm rot="5400000">
                <a:off x="10028405" y="672347"/>
                <a:ext cx="927824" cy="981619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55545" extrusionOk="0">
                    <a:moveTo>
                      <a:pt x="2403" y="0"/>
                    </a:moveTo>
                    <a:cubicBezTo>
                      <a:pt x="2244" y="0"/>
                      <a:pt x="2078" y="25"/>
                      <a:pt x="1903" y="78"/>
                    </a:cubicBezTo>
                    <a:cubicBezTo>
                      <a:pt x="1599" y="78"/>
                      <a:pt x="1359" y="73"/>
                      <a:pt x="1146" y="73"/>
                    </a:cubicBezTo>
                    <a:cubicBezTo>
                      <a:pt x="994" y="73"/>
                      <a:pt x="856" y="76"/>
                      <a:pt x="718" y="84"/>
                    </a:cubicBezTo>
                    <a:cubicBezTo>
                      <a:pt x="708" y="84"/>
                      <a:pt x="698" y="84"/>
                      <a:pt x="687" y="84"/>
                    </a:cubicBezTo>
                    <a:cubicBezTo>
                      <a:pt x="588" y="84"/>
                      <a:pt x="475" y="63"/>
                      <a:pt x="373" y="63"/>
                    </a:cubicBezTo>
                    <a:cubicBezTo>
                      <a:pt x="253" y="63"/>
                      <a:pt x="148" y="92"/>
                      <a:pt x="97" y="219"/>
                    </a:cubicBezTo>
                    <a:cubicBezTo>
                      <a:pt x="0" y="458"/>
                      <a:pt x="284" y="611"/>
                      <a:pt x="429" y="775"/>
                    </a:cubicBezTo>
                    <a:cubicBezTo>
                      <a:pt x="2526" y="3148"/>
                      <a:pt x="4630" y="5518"/>
                      <a:pt x="6739" y="7882"/>
                    </a:cubicBezTo>
                    <a:cubicBezTo>
                      <a:pt x="16452" y="18769"/>
                      <a:pt x="26040" y="29765"/>
                      <a:pt x="35846" y="40571"/>
                    </a:cubicBezTo>
                    <a:cubicBezTo>
                      <a:pt x="40122" y="45281"/>
                      <a:pt x="44303" y="50081"/>
                      <a:pt x="48531" y="54834"/>
                    </a:cubicBezTo>
                    <a:cubicBezTo>
                      <a:pt x="48793" y="55130"/>
                      <a:pt x="48986" y="55539"/>
                      <a:pt x="49477" y="55541"/>
                    </a:cubicBezTo>
                    <a:cubicBezTo>
                      <a:pt x="50320" y="55543"/>
                      <a:pt x="51165" y="55544"/>
                      <a:pt x="52009" y="55544"/>
                    </a:cubicBezTo>
                    <a:cubicBezTo>
                      <a:pt x="52501" y="55544"/>
                      <a:pt x="52449" y="55326"/>
                      <a:pt x="52205" y="55043"/>
                    </a:cubicBezTo>
                    <a:cubicBezTo>
                      <a:pt x="52105" y="54925"/>
                      <a:pt x="51999" y="54815"/>
                      <a:pt x="51897" y="54701"/>
                    </a:cubicBezTo>
                    <a:cubicBezTo>
                      <a:pt x="46319" y="48483"/>
                      <a:pt x="40875" y="42147"/>
                      <a:pt x="35209" y="36008"/>
                    </a:cubicBezTo>
                    <a:cubicBezTo>
                      <a:pt x="32229" y="32782"/>
                      <a:pt x="29367" y="29445"/>
                      <a:pt x="26451" y="26160"/>
                    </a:cubicBezTo>
                    <a:cubicBezTo>
                      <a:pt x="19071" y="17881"/>
                      <a:pt x="11713" y="9584"/>
                      <a:pt x="4373" y="1271"/>
                    </a:cubicBezTo>
                    <a:cubicBezTo>
                      <a:pt x="3756" y="571"/>
                      <a:pt x="3166" y="0"/>
                      <a:pt x="2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6"/>
              <p:cNvSpPr/>
              <p:nvPr/>
            </p:nvSpPr>
            <p:spPr>
              <a:xfrm rot="5400000">
                <a:off x="10026858" y="883405"/>
                <a:ext cx="930121" cy="980470"/>
              </a:xfrm>
              <a:custGeom>
                <a:avLst/>
                <a:gdLst/>
                <a:ahLst/>
                <a:cxnLst/>
                <a:rect l="l" t="t" r="r" b="b"/>
                <a:pathLst>
                  <a:path w="52631" h="55480" extrusionOk="0">
                    <a:moveTo>
                      <a:pt x="1701" y="1"/>
                    </a:moveTo>
                    <a:cubicBezTo>
                      <a:pt x="1401" y="1"/>
                      <a:pt x="1053" y="10"/>
                      <a:pt x="640" y="21"/>
                    </a:cubicBezTo>
                    <a:cubicBezTo>
                      <a:pt x="632" y="20"/>
                      <a:pt x="625" y="20"/>
                      <a:pt x="617" y="20"/>
                    </a:cubicBezTo>
                    <a:cubicBezTo>
                      <a:pt x="599" y="20"/>
                      <a:pt x="580" y="22"/>
                      <a:pt x="562" y="23"/>
                    </a:cubicBezTo>
                    <a:cubicBezTo>
                      <a:pt x="538" y="27"/>
                      <a:pt x="513" y="29"/>
                      <a:pt x="487" y="29"/>
                    </a:cubicBezTo>
                    <a:cubicBezTo>
                      <a:pt x="428" y="29"/>
                      <a:pt x="366" y="21"/>
                      <a:pt x="308" y="21"/>
                    </a:cubicBezTo>
                    <a:cubicBezTo>
                      <a:pt x="213" y="21"/>
                      <a:pt x="127" y="42"/>
                      <a:pt x="82" y="150"/>
                    </a:cubicBezTo>
                    <a:cubicBezTo>
                      <a:pt x="1" y="347"/>
                      <a:pt x="213" y="457"/>
                      <a:pt x="319" y="592"/>
                    </a:cubicBezTo>
                    <a:cubicBezTo>
                      <a:pt x="414" y="712"/>
                      <a:pt x="520" y="824"/>
                      <a:pt x="622" y="938"/>
                    </a:cubicBezTo>
                    <a:cubicBezTo>
                      <a:pt x="8477" y="9682"/>
                      <a:pt x="16202" y="18540"/>
                      <a:pt x="24086" y="27261"/>
                    </a:cubicBezTo>
                    <a:cubicBezTo>
                      <a:pt x="32380" y="36440"/>
                      <a:pt x="40528" y="45749"/>
                      <a:pt x="48744" y="54999"/>
                    </a:cubicBezTo>
                    <a:cubicBezTo>
                      <a:pt x="48927" y="55206"/>
                      <a:pt x="49089" y="55470"/>
                      <a:pt x="49408" y="55474"/>
                    </a:cubicBezTo>
                    <a:cubicBezTo>
                      <a:pt x="49867" y="55478"/>
                      <a:pt x="50327" y="55480"/>
                      <a:pt x="50804" y="55480"/>
                    </a:cubicBezTo>
                    <a:cubicBezTo>
                      <a:pt x="51376" y="55480"/>
                      <a:pt x="51975" y="55478"/>
                      <a:pt x="52631" y="55478"/>
                    </a:cubicBezTo>
                    <a:cubicBezTo>
                      <a:pt x="52194" y="54970"/>
                      <a:pt x="51891" y="54606"/>
                      <a:pt x="51575" y="54250"/>
                    </a:cubicBezTo>
                    <a:cubicBezTo>
                      <a:pt x="42041" y="43611"/>
                      <a:pt x="32660" y="32837"/>
                      <a:pt x="23069" y="22249"/>
                    </a:cubicBezTo>
                    <a:cubicBezTo>
                      <a:pt x="16976" y="15526"/>
                      <a:pt x="11005" y="8692"/>
                      <a:pt x="4980" y="1908"/>
                    </a:cubicBezTo>
                    <a:cubicBezTo>
                      <a:pt x="3518" y="261"/>
                      <a:pt x="3284" y="1"/>
                      <a:pt x="1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6"/>
              <p:cNvSpPr/>
              <p:nvPr/>
            </p:nvSpPr>
            <p:spPr>
              <a:xfrm rot="5400000">
                <a:off x="10025674" y="3254590"/>
                <a:ext cx="930369" cy="981743"/>
              </a:xfrm>
              <a:custGeom>
                <a:avLst/>
                <a:gdLst/>
                <a:ahLst/>
                <a:cxnLst/>
                <a:rect l="l" t="t" r="r" b="b"/>
                <a:pathLst>
                  <a:path w="52645" h="55552" extrusionOk="0">
                    <a:moveTo>
                      <a:pt x="3149" y="1"/>
                    </a:moveTo>
                    <a:cubicBezTo>
                      <a:pt x="3147" y="1"/>
                      <a:pt x="3144" y="1"/>
                      <a:pt x="3141" y="1"/>
                    </a:cubicBezTo>
                    <a:cubicBezTo>
                      <a:pt x="2701" y="5"/>
                      <a:pt x="2260" y="6"/>
                      <a:pt x="1797" y="6"/>
                    </a:cubicBezTo>
                    <a:cubicBezTo>
                      <a:pt x="1242" y="6"/>
                      <a:pt x="656" y="5"/>
                      <a:pt x="1" y="5"/>
                    </a:cubicBezTo>
                    <a:cubicBezTo>
                      <a:pt x="1396" y="1585"/>
                      <a:pt x="2635" y="3006"/>
                      <a:pt x="3892" y="4409"/>
                    </a:cubicBezTo>
                    <a:cubicBezTo>
                      <a:pt x="12931" y="14494"/>
                      <a:pt x="21818" y="24715"/>
                      <a:pt x="30922" y="34744"/>
                    </a:cubicBezTo>
                    <a:cubicBezTo>
                      <a:pt x="36545" y="40962"/>
                      <a:pt x="42103" y="47238"/>
                      <a:pt x="47596" y="53570"/>
                    </a:cubicBezTo>
                    <a:cubicBezTo>
                      <a:pt x="48615" y="54746"/>
                      <a:pt x="49630" y="55552"/>
                      <a:pt x="51053" y="55552"/>
                    </a:cubicBezTo>
                    <a:cubicBezTo>
                      <a:pt x="51312" y="55552"/>
                      <a:pt x="51584" y="55525"/>
                      <a:pt x="51872" y="55469"/>
                    </a:cubicBezTo>
                    <a:cubicBezTo>
                      <a:pt x="51902" y="55464"/>
                      <a:pt x="51934" y="55462"/>
                      <a:pt x="51967" y="55462"/>
                    </a:cubicBezTo>
                    <a:cubicBezTo>
                      <a:pt x="52068" y="55462"/>
                      <a:pt x="52178" y="55482"/>
                      <a:pt x="52278" y="55482"/>
                    </a:cubicBezTo>
                    <a:cubicBezTo>
                      <a:pt x="52400" y="55482"/>
                      <a:pt x="52506" y="55451"/>
                      <a:pt x="52559" y="55315"/>
                    </a:cubicBezTo>
                    <a:cubicBezTo>
                      <a:pt x="52644" y="55093"/>
                      <a:pt x="52359" y="54925"/>
                      <a:pt x="52210" y="54761"/>
                    </a:cubicBezTo>
                    <a:cubicBezTo>
                      <a:pt x="44801" y="46509"/>
                      <a:pt x="37539" y="38129"/>
                      <a:pt x="30070" y="29927"/>
                    </a:cubicBezTo>
                    <a:cubicBezTo>
                      <a:pt x="25253" y="24636"/>
                      <a:pt x="20556" y="19236"/>
                      <a:pt x="15803" y="13884"/>
                    </a:cubicBezTo>
                    <a:cubicBezTo>
                      <a:pt x="11833" y="9411"/>
                      <a:pt x="7863" y="4939"/>
                      <a:pt x="3890" y="468"/>
                    </a:cubicBezTo>
                    <a:cubicBezTo>
                      <a:pt x="3691" y="244"/>
                      <a:pt x="3507" y="1"/>
                      <a:pt x="3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6"/>
              <p:cNvSpPr/>
              <p:nvPr/>
            </p:nvSpPr>
            <p:spPr>
              <a:xfrm rot="5400000">
                <a:off x="10029898" y="3883001"/>
                <a:ext cx="924448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310" h="55531" extrusionOk="0">
                    <a:moveTo>
                      <a:pt x="1416" y="1"/>
                    </a:moveTo>
                    <a:cubicBezTo>
                      <a:pt x="1162" y="1"/>
                      <a:pt x="897" y="21"/>
                      <a:pt x="620" y="62"/>
                    </a:cubicBezTo>
                    <a:cubicBezTo>
                      <a:pt x="599" y="65"/>
                      <a:pt x="578" y="66"/>
                      <a:pt x="556" y="66"/>
                    </a:cubicBezTo>
                    <a:cubicBezTo>
                      <a:pt x="479" y="66"/>
                      <a:pt x="395" y="52"/>
                      <a:pt x="317" y="52"/>
                    </a:cubicBezTo>
                    <a:cubicBezTo>
                      <a:pt x="211" y="52"/>
                      <a:pt x="118" y="78"/>
                      <a:pt x="74" y="203"/>
                    </a:cubicBezTo>
                    <a:cubicBezTo>
                      <a:pt x="0" y="417"/>
                      <a:pt x="244" y="550"/>
                      <a:pt x="375" y="697"/>
                    </a:cubicBezTo>
                    <a:cubicBezTo>
                      <a:pt x="3258" y="3945"/>
                      <a:pt x="6141" y="7195"/>
                      <a:pt x="9025" y="10443"/>
                    </a:cubicBezTo>
                    <a:cubicBezTo>
                      <a:pt x="15490" y="17720"/>
                      <a:pt x="21955" y="25000"/>
                      <a:pt x="28416" y="32281"/>
                    </a:cubicBezTo>
                    <a:cubicBezTo>
                      <a:pt x="35167" y="39889"/>
                      <a:pt x="41916" y="47496"/>
                      <a:pt x="48662" y="55104"/>
                    </a:cubicBezTo>
                    <a:cubicBezTo>
                      <a:pt x="48873" y="55341"/>
                      <a:pt x="49081" y="55530"/>
                      <a:pt x="49424" y="55530"/>
                    </a:cubicBezTo>
                    <a:cubicBezTo>
                      <a:pt x="49427" y="55530"/>
                      <a:pt x="49431" y="55530"/>
                      <a:pt x="49434" y="55530"/>
                    </a:cubicBezTo>
                    <a:cubicBezTo>
                      <a:pt x="49864" y="55526"/>
                      <a:pt x="50294" y="55525"/>
                      <a:pt x="50727" y="55525"/>
                    </a:cubicBezTo>
                    <a:cubicBezTo>
                      <a:pt x="51247" y="55525"/>
                      <a:pt x="51772" y="55526"/>
                      <a:pt x="52310" y="55526"/>
                    </a:cubicBezTo>
                    <a:cubicBezTo>
                      <a:pt x="52294" y="55175"/>
                      <a:pt x="52103" y="55061"/>
                      <a:pt x="51974" y="54915"/>
                    </a:cubicBezTo>
                    <a:cubicBezTo>
                      <a:pt x="50114" y="52807"/>
                      <a:pt x="48251" y="50702"/>
                      <a:pt x="46385" y="48600"/>
                    </a:cubicBezTo>
                    <a:cubicBezTo>
                      <a:pt x="40345" y="41799"/>
                      <a:pt x="34306" y="34996"/>
                      <a:pt x="28267" y="28194"/>
                    </a:cubicBezTo>
                    <a:cubicBezTo>
                      <a:pt x="20482" y="19422"/>
                      <a:pt x="12657" y="10684"/>
                      <a:pt x="4956" y="1839"/>
                    </a:cubicBezTo>
                    <a:cubicBezTo>
                      <a:pt x="3890" y="615"/>
                      <a:pt x="2812" y="1"/>
                      <a:pt x="1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6"/>
              <p:cNvSpPr/>
              <p:nvPr/>
            </p:nvSpPr>
            <p:spPr>
              <a:xfrm rot="5400000">
                <a:off x="10026982" y="1507204"/>
                <a:ext cx="928107" cy="981142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55518" extrusionOk="0">
                    <a:moveTo>
                      <a:pt x="2215" y="1"/>
                    </a:moveTo>
                    <a:cubicBezTo>
                      <a:pt x="1536" y="1"/>
                      <a:pt x="821" y="2"/>
                      <a:pt x="1" y="2"/>
                    </a:cubicBezTo>
                    <a:cubicBezTo>
                      <a:pt x="2145" y="2418"/>
                      <a:pt x="4123" y="4654"/>
                      <a:pt x="6109" y="6887"/>
                    </a:cubicBezTo>
                    <a:cubicBezTo>
                      <a:pt x="12558" y="14149"/>
                      <a:pt x="19008" y="21412"/>
                      <a:pt x="25456" y="28676"/>
                    </a:cubicBezTo>
                    <a:cubicBezTo>
                      <a:pt x="32851" y="37011"/>
                      <a:pt x="40287" y="45311"/>
                      <a:pt x="47601" y="53720"/>
                    </a:cubicBezTo>
                    <a:cubicBezTo>
                      <a:pt x="48639" y="54911"/>
                      <a:pt x="49681" y="55518"/>
                      <a:pt x="51044" y="55518"/>
                    </a:cubicBezTo>
                    <a:cubicBezTo>
                      <a:pt x="51286" y="55518"/>
                      <a:pt x="51538" y="55499"/>
                      <a:pt x="51803" y="55460"/>
                    </a:cubicBezTo>
                    <a:cubicBezTo>
                      <a:pt x="51825" y="55457"/>
                      <a:pt x="51849" y="55456"/>
                      <a:pt x="51874" y="55456"/>
                    </a:cubicBezTo>
                    <a:cubicBezTo>
                      <a:pt x="51966" y="55456"/>
                      <a:pt x="52069" y="55474"/>
                      <a:pt x="52162" y="55474"/>
                    </a:cubicBezTo>
                    <a:cubicBezTo>
                      <a:pt x="52275" y="55474"/>
                      <a:pt x="52374" y="55447"/>
                      <a:pt x="52422" y="55323"/>
                    </a:cubicBezTo>
                    <a:cubicBezTo>
                      <a:pt x="52517" y="55090"/>
                      <a:pt x="52239" y="54932"/>
                      <a:pt x="52092" y="54766"/>
                    </a:cubicBezTo>
                    <a:cubicBezTo>
                      <a:pt x="48039" y="50196"/>
                      <a:pt x="43986" y="45626"/>
                      <a:pt x="39932" y="41056"/>
                    </a:cubicBezTo>
                    <a:cubicBezTo>
                      <a:pt x="34248" y="34651"/>
                      <a:pt x="28565" y="28247"/>
                      <a:pt x="22881" y="21844"/>
                    </a:cubicBezTo>
                    <a:cubicBezTo>
                      <a:pt x="16534" y="14694"/>
                      <a:pt x="10187" y="7545"/>
                      <a:pt x="3841" y="397"/>
                    </a:cubicBezTo>
                    <a:cubicBezTo>
                      <a:pt x="3669" y="204"/>
                      <a:pt x="3505" y="2"/>
                      <a:pt x="3216" y="2"/>
                    </a:cubicBezTo>
                    <a:cubicBezTo>
                      <a:pt x="2885" y="1"/>
                      <a:pt x="2554" y="1"/>
                      <a:pt x="22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6"/>
              <p:cNvSpPr/>
              <p:nvPr/>
            </p:nvSpPr>
            <p:spPr>
              <a:xfrm rot="5400000">
                <a:off x="10026973" y="253589"/>
                <a:ext cx="927930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507" h="55531" extrusionOk="0">
                    <a:moveTo>
                      <a:pt x="0" y="1"/>
                    </a:moveTo>
                    <a:cubicBezTo>
                      <a:pt x="259" y="311"/>
                      <a:pt x="369" y="450"/>
                      <a:pt x="485" y="583"/>
                    </a:cubicBezTo>
                    <a:cubicBezTo>
                      <a:pt x="7237" y="8187"/>
                      <a:pt x="13988" y="15793"/>
                      <a:pt x="20737" y="23400"/>
                    </a:cubicBezTo>
                    <a:cubicBezTo>
                      <a:pt x="29672" y="33474"/>
                      <a:pt x="38637" y="43523"/>
                      <a:pt x="47504" y="53655"/>
                    </a:cubicBezTo>
                    <a:cubicBezTo>
                      <a:pt x="48540" y="54837"/>
                      <a:pt x="49573" y="55531"/>
                      <a:pt x="50965" y="55531"/>
                    </a:cubicBezTo>
                    <a:cubicBezTo>
                      <a:pt x="51213" y="55531"/>
                      <a:pt x="51473" y="55509"/>
                      <a:pt x="51746" y="55463"/>
                    </a:cubicBezTo>
                    <a:cubicBezTo>
                      <a:pt x="51773" y="55459"/>
                      <a:pt x="51800" y="55458"/>
                      <a:pt x="51828" y="55458"/>
                    </a:cubicBezTo>
                    <a:cubicBezTo>
                      <a:pt x="51925" y="55458"/>
                      <a:pt x="52032" y="55476"/>
                      <a:pt x="52128" y="55476"/>
                    </a:cubicBezTo>
                    <a:cubicBezTo>
                      <a:pt x="52237" y="55476"/>
                      <a:pt x="52332" y="55452"/>
                      <a:pt x="52381" y="55346"/>
                    </a:cubicBezTo>
                    <a:cubicBezTo>
                      <a:pt x="52507" y="55072"/>
                      <a:pt x="52184" y="54909"/>
                      <a:pt x="52026" y="54730"/>
                    </a:cubicBezTo>
                    <a:cubicBezTo>
                      <a:pt x="46592" y="48589"/>
                      <a:pt x="41147" y="42452"/>
                      <a:pt x="35696" y="36325"/>
                    </a:cubicBezTo>
                    <a:cubicBezTo>
                      <a:pt x="28873" y="28681"/>
                      <a:pt x="22061" y="21030"/>
                      <a:pt x="15256" y="13371"/>
                    </a:cubicBezTo>
                    <a:cubicBezTo>
                      <a:pt x="11439" y="9075"/>
                      <a:pt x="7650" y="4752"/>
                      <a:pt x="3849" y="441"/>
                    </a:cubicBezTo>
                    <a:cubicBezTo>
                      <a:pt x="3663" y="232"/>
                      <a:pt x="3484" y="1"/>
                      <a:pt x="3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6"/>
              <p:cNvSpPr/>
              <p:nvPr/>
            </p:nvSpPr>
            <p:spPr>
              <a:xfrm rot="5400000">
                <a:off x="10029014" y="2631586"/>
                <a:ext cx="925668" cy="979693"/>
              </a:xfrm>
              <a:custGeom>
                <a:avLst/>
                <a:gdLst/>
                <a:ahLst/>
                <a:cxnLst/>
                <a:rect l="l" t="t" r="r" b="b"/>
                <a:pathLst>
                  <a:path w="52379" h="55436" extrusionOk="0">
                    <a:moveTo>
                      <a:pt x="2891" y="1"/>
                    </a:moveTo>
                    <a:cubicBezTo>
                      <a:pt x="2889" y="1"/>
                      <a:pt x="2888" y="1"/>
                      <a:pt x="2887" y="1"/>
                    </a:cubicBezTo>
                    <a:cubicBezTo>
                      <a:pt x="2572" y="1"/>
                      <a:pt x="2257" y="2"/>
                      <a:pt x="1940" y="2"/>
                    </a:cubicBezTo>
                    <a:cubicBezTo>
                      <a:pt x="1306" y="2"/>
                      <a:pt x="665" y="1"/>
                      <a:pt x="0" y="1"/>
                    </a:cubicBezTo>
                    <a:cubicBezTo>
                      <a:pt x="23" y="400"/>
                      <a:pt x="245" y="557"/>
                      <a:pt x="409" y="742"/>
                    </a:cubicBezTo>
                    <a:cubicBezTo>
                      <a:pt x="5664" y="6668"/>
                      <a:pt x="10923" y="12597"/>
                      <a:pt x="16182" y="18522"/>
                    </a:cubicBezTo>
                    <a:cubicBezTo>
                      <a:pt x="21949" y="25022"/>
                      <a:pt x="27717" y="31520"/>
                      <a:pt x="33487" y="38017"/>
                    </a:cubicBezTo>
                    <a:cubicBezTo>
                      <a:pt x="38513" y="43674"/>
                      <a:pt x="43536" y="49328"/>
                      <a:pt x="48562" y="54985"/>
                    </a:cubicBezTo>
                    <a:cubicBezTo>
                      <a:pt x="48714" y="55155"/>
                      <a:pt x="48842" y="55415"/>
                      <a:pt x="49075" y="55421"/>
                    </a:cubicBezTo>
                    <a:cubicBezTo>
                      <a:pt x="49547" y="55432"/>
                      <a:pt x="50020" y="55435"/>
                      <a:pt x="50505" y="55435"/>
                    </a:cubicBezTo>
                    <a:cubicBezTo>
                      <a:pt x="51102" y="55435"/>
                      <a:pt x="51719" y="55431"/>
                      <a:pt x="52379" y="55431"/>
                    </a:cubicBezTo>
                    <a:cubicBezTo>
                      <a:pt x="52093" y="55077"/>
                      <a:pt x="51927" y="54852"/>
                      <a:pt x="51744" y="54645"/>
                    </a:cubicBezTo>
                    <a:cubicBezTo>
                      <a:pt x="44604" y="46596"/>
                      <a:pt x="37461" y="38548"/>
                      <a:pt x="30319" y="30501"/>
                    </a:cubicBezTo>
                    <a:cubicBezTo>
                      <a:pt x="24770" y="24252"/>
                      <a:pt x="19222" y="18001"/>
                      <a:pt x="13673" y="11750"/>
                    </a:cubicBezTo>
                    <a:cubicBezTo>
                      <a:pt x="10421" y="8075"/>
                      <a:pt x="7162" y="4407"/>
                      <a:pt x="3896" y="744"/>
                    </a:cubicBezTo>
                    <a:cubicBezTo>
                      <a:pt x="3621" y="436"/>
                      <a:pt x="3409" y="1"/>
                      <a:pt x="2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6"/>
              <p:cNvSpPr/>
              <p:nvPr/>
            </p:nvSpPr>
            <p:spPr>
              <a:xfrm rot="5400000">
                <a:off x="10027283" y="4105926"/>
                <a:ext cx="927488" cy="981336"/>
              </a:xfrm>
              <a:custGeom>
                <a:avLst/>
                <a:gdLst/>
                <a:ahLst/>
                <a:cxnLst/>
                <a:rect l="l" t="t" r="r" b="b"/>
                <a:pathLst>
                  <a:path w="52482" h="55529" extrusionOk="0">
                    <a:moveTo>
                      <a:pt x="3110" y="1"/>
                    </a:moveTo>
                    <a:cubicBezTo>
                      <a:pt x="3108" y="1"/>
                      <a:pt x="3107" y="1"/>
                      <a:pt x="3105" y="1"/>
                    </a:cubicBezTo>
                    <a:cubicBezTo>
                      <a:pt x="2621" y="3"/>
                      <a:pt x="2137" y="3"/>
                      <a:pt x="1627" y="3"/>
                    </a:cubicBezTo>
                    <a:cubicBezTo>
                      <a:pt x="1118" y="3"/>
                      <a:pt x="584" y="3"/>
                      <a:pt x="0" y="3"/>
                    </a:cubicBezTo>
                    <a:cubicBezTo>
                      <a:pt x="299" y="379"/>
                      <a:pt x="460" y="603"/>
                      <a:pt x="643" y="807"/>
                    </a:cubicBezTo>
                    <a:cubicBezTo>
                      <a:pt x="2054" y="2392"/>
                      <a:pt x="3464" y="3976"/>
                      <a:pt x="4873" y="5563"/>
                    </a:cubicBezTo>
                    <a:cubicBezTo>
                      <a:pt x="11715" y="13263"/>
                      <a:pt x="18556" y="20965"/>
                      <a:pt x="25394" y="28669"/>
                    </a:cubicBezTo>
                    <a:cubicBezTo>
                      <a:pt x="32791" y="37004"/>
                      <a:pt x="40225" y="45307"/>
                      <a:pt x="47541" y="53713"/>
                    </a:cubicBezTo>
                    <a:cubicBezTo>
                      <a:pt x="48570" y="54896"/>
                      <a:pt x="49604" y="55529"/>
                      <a:pt x="50969" y="55529"/>
                    </a:cubicBezTo>
                    <a:cubicBezTo>
                      <a:pt x="51214" y="55529"/>
                      <a:pt x="51469" y="55508"/>
                      <a:pt x="51737" y="55467"/>
                    </a:cubicBezTo>
                    <a:cubicBezTo>
                      <a:pt x="51762" y="55463"/>
                      <a:pt x="51788" y="55462"/>
                      <a:pt x="51816" y="55462"/>
                    </a:cubicBezTo>
                    <a:cubicBezTo>
                      <a:pt x="51911" y="55462"/>
                      <a:pt x="52015" y="55481"/>
                      <a:pt x="52110" y="55481"/>
                    </a:cubicBezTo>
                    <a:cubicBezTo>
                      <a:pt x="52219" y="55481"/>
                      <a:pt x="52315" y="55455"/>
                      <a:pt x="52368" y="55344"/>
                    </a:cubicBezTo>
                    <a:cubicBezTo>
                      <a:pt x="52481" y="55105"/>
                      <a:pt x="52200" y="54948"/>
                      <a:pt x="52055" y="54786"/>
                    </a:cubicBezTo>
                    <a:cubicBezTo>
                      <a:pt x="47595" y="49755"/>
                      <a:pt x="43133" y="44728"/>
                      <a:pt x="38669" y="39700"/>
                    </a:cubicBezTo>
                    <a:cubicBezTo>
                      <a:pt x="32980" y="33301"/>
                      <a:pt x="27293" y="26899"/>
                      <a:pt x="21609" y="20496"/>
                    </a:cubicBezTo>
                    <a:cubicBezTo>
                      <a:pt x="15671" y="13805"/>
                      <a:pt x="9735" y="7110"/>
                      <a:pt x="3800" y="418"/>
                    </a:cubicBezTo>
                    <a:cubicBezTo>
                      <a:pt x="3612" y="204"/>
                      <a:pt x="342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6"/>
              <p:cNvSpPr/>
              <p:nvPr/>
            </p:nvSpPr>
            <p:spPr>
              <a:xfrm rot="5400000">
                <a:off x="10028272" y="33199"/>
                <a:ext cx="926605" cy="979746"/>
              </a:xfrm>
              <a:custGeom>
                <a:avLst/>
                <a:gdLst/>
                <a:ahLst/>
                <a:cxnLst/>
                <a:rect l="l" t="t" r="r" b="b"/>
                <a:pathLst>
                  <a:path w="52432" h="55439" extrusionOk="0">
                    <a:moveTo>
                      <a:pt x="1811" y="0"/>
                    </a:moveTo>
                    <a:cubicBezTo>
                      <a:pt x="1214" y="0"/>
                      <a:pt x="612" y="10"/>
                      <a:pt x="1" y="10"/>
                    </a:cubicBezTo>
                    <a:cubicBezTo>
                      <a:pt x="101" y="421"/>
                      <a:pt x="329" y="600"/>
                      <a:pt x="512" y="807"/>
                    </a:cubicBezTo>
                    <a:cubicBezTo>
                      <a:pt x="6447" y="7498"/>
                      <a:pt x="12383" y="14189"/>
                      <a:pt x="18323" y="20878"/>
                    </a:cubicBezTo>
                    <a:cubicBezTo>
                      <a:pt x="23706" y="26934"/>
                      <a:pt x="29086" y="32990"/>
                      <a:pt x="34467" y="39047"/>
                    </a:cubicBezTo>
                    <a:cubicBezTo>
                      <a:pt x="39164" y="44343"/>
                      <a:pt x="43865" y="49639"/>
                      <a:pt x="48564" y="54932"/>
                    </a:cubicBezTo>
                    <a:cubicBezTo>
                      <a:pt x="48748" y="55139"/>
                      <a:pt x="48894" y="55426"/>
                      <a:pt x="49213" y="55430"/>
                    </a:cubicBezTo>
                    <a:cubicBezTo>
                      <a:pt x="49662" y="55437"/>
                      <a:pt x="50112" y="55439"/>
                      <a:pt x="50577" y="55439"/>
                    </a:cubicBezTo>
                    <a:cubicBezTo>
                      <a:pt x="51160" y="55439"/>
                      <a:pt x="51767" y="55436"/>
                      <a:pt x="52432" y="55436"/>
                    </a:cubicBezTo>
                    <a:cubicBezTo>
                      <a:pt x="52131" y="55065"/>
                      <a:pt x="51953" y="54828"/>
                      <a:pt x="51758" y="54608"/>
                    </a:cubicBezTo>
                    <a:cubicBezTo>
                      <a:pt x="44461" y="46391"/>
                      <a:pt x="37166" y="38171"/>
                      <a:pt x="29870" y="29952"/>
                    </a:cubicBezTo>
                    <a:cubicBezTo>
                      <a:pt x="24528" y="23929"/>
                      <a:pt x="19186" y="17906"/>
                      <a:pt x="13842" y="11884"/>
                    </a:cubicBezTo>
                    <a:cubicBezTo>
                      <a:pt x="10538" y="8154"/>
                      <a:pt x="7228" y="4427"/>
                      <a:pt x="3913" y="707"/>
                    </a:cubicBezTo>
                    <a:cubicBezTo>
                      <a:pt x="3681" y="444"/>
                      <a:pt x="3496" y="39"/>
                      <a:pt x="3119" y="23"/>
                    </a:cubicBezTo>
                    <a:cubicBezTo>
                      <a:pt x="2684" y="5"/>
                      <a:pt x="2249" y="0"/>
                      <a:pt x="1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6"/>
              <p:cNvSpPr/>
              <p:nvPr/>
            </p:nvSpPr>
            <p:spPr>
              <a:xfrm rot="5400000">
                <a:off x="10027989" y="2835283"/>
                <a:ext cx="927364" cy="980046"/>
              </a:xfrm>
              <a:custGeom>
                <a:avLst/>
                <a:gdLst/>
                <a:ahLst/>
                <a:cxnLst/>
                <a:rect l="l" t="t" r="r" b="b"/>
                <a:pathLst>
                  <a:path w="52475" h="55456" extrusionOk="0">
                    <a:moveTo>
                      <a:pt x="3137" y="1"/>
                    </a:moveTo>
                    <a:cubicBezTo>
                      <a:pt x="3135" y="1"/>
                      <a:pt x="3134" y="1"/>
                      <a:pt x="3133" y="1"/>
                    </a:cubicBezTo>
                    <a:cubicBezTo>
                      <a:pt x="2718" y="3"/>
                      <a:pt x="2303" y="4"/>
                      <a:pt x="1870" y="4"/>
                    </a:cubicBezTo>
                    <a:cubicBezTo>
                      <a:pt x="1293" y="4"/>
                      <a:pt x="684" y="3"/>
                      <a:pt x="1" y="3"/>
                    </a:cubicBezTo>
                    <a:cubicBezTo>
                      <a:pt x="477" y="560"/>
                      <a:pt x="802" y="950"/>
                      <a:pt x="1135" y="1327"/>
                    </a:cubicBezTo>
                    <a:cubicBezTo>
                      <a:pt x="2888" y="3291"/>
                      <a:pt x="4638" y="5258"/>
                      <a:pt x="6387" y="7226"/>
                    </a:cubicBezTo>
                    <a:cubicBezTo>
                      <a:pt x="11779" y="13309"/>
                      <a:pt x="17171" y="19388"/>
                      <a:pt x="22565" y="25469"/>
                    </a:cubicBezTo>
                    <a:cubicBezTo>
                      <a:pt x="27907" y="31492"/>
                      <a:pt x="33251" y="37514"/>
                      <a:pt x="38593" y="43535"/>
                    </a:cubicBezTo>
                    <a:cubicBezTo>
                      <a:pt x="41916" y="47285"/>
                      <a:pt x="45241" y="51031"/>
                      <a:pt x="48574" y="54771"/>
                    </a:cubicBezTo>
                    <a:cubicBezTo>
                      <a:pt x="48805" y="55031"/>
                      <a:pt x="48989" y="55425"/>
                      <a:pt x="49379" y="55438"/>
                    </a:cubicBezTo>
                    <a:cubicBezTo>
                      <a:pt x="49797" y="55452"/>
                      <a:pt x="50216" y="55456"/>
                      <a:pt x="50640" y="55456"/>
                    </a:cubicBezTo>
                    <a:cubicBezTo>
                      <a:pt x="51238" y="55456"/>
                      <a:pt x="51845" y="55448"/>
                      <a:pt x="52474" y="55448"/>
                    </a:cubicBezTo>
                    <a:cubicBezTo>
                      <a:pt x="52368" y="55062"/>
                      <a:pt x="52156" y="54875"/>
                      <a:pt x="51974" y="54670"/>
                    </a:cubicBezTo>
                    <a:cubicBezTo>
                      <a:pt x="46053" y="47999"/>
                      <a:pt x="40134" y="41327"/>
                      <a:pt x="34212" y="34656"/>
                    </a:cubicBezTo>
                    <a:cubicBezTo>
                      <a:pt x="28683" y="28424"/>
                      <a:pt x="23152" y="22192"/>
                      <a:pt x="17619" y="15963"/>
                    </a:cubicBezTo>
                    <a:cubicBezTo>
                      <a:pt x="13054" y="10822"/>
                      <a:pt x="8488" y="5682"/>
                      <a:pt x="3920" y="543"/>
                    </a:cubicBezTo>
                    <a:cubicBezTo>
                      <a:pt x="3705" y="301"/>
                      <a:pt x="3530" y="1"/>
                      <a:pt x="3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6"/>
              <p:cNvSpPr/>
              <p:nvPr/>
            </p:nvSpPr>
            <p:spPr>
              <a:xfrm rot="5400000">
                <a:off x="10029863" y="1301333"/>
                <a:ext cx="924731" cy="981195"/>
              </a:xfrm>
              <a:custGeom>
                <a:avLst/>
                <a:gdLst/>
                <a:ahLst/>
                <a:cxnLst/>
                <a:rect l="l" t="t" r="r" b="b"/>
                <a:pathLst>
                  <a:path w="52326" h="55521" extrusionOk="0">
                    <a:moveTo>
                      <a:pt x="1452" y="1"/>
                    </a:moveTo>
                    <a:cubicBezTo>
                      <a:pt x="1202" y="1"/>
                      <a:pt x="941" y="21"/>
                      <a:pt x="668" y="61"/>
                    </a:cubicBezTo>
                    <a:cubicBezTo>
                      <a:pt x="646" y="64"/>
                      <a:pt x="623" y="66"/>
                      <a:pt x="599" y="66"/>
                    </a:cubicBezTo>
                    <a:cubicBezTo>
                      <a:pt x="518" y="66"/>
                      <a:pt x="429" y="50"/>
                      <a:pt x="348" y="50"/>
                    </a:cubicBezTo>
                    <a:cubicBezTo>
                      <a:pt x="248" y="50"/>
                      <a:pt x="159" y="74"/>
                      <a:pt x="108" y="179"/>
                    </a:cubicBezTo>
                    <a:cubicBezTo>
                      <a:pt x="0" y="399"/>
                      <a:pt x="245" y="536"/>
                      <a:pt x="373" y="680"/>
                    </a:cubicBezTo>
                    <a:cubicBezTo>
                      <a:pt x="7583" y="8799"/>
                      <a:pt x="14793" y="16916"/>
                      <a:pt x="22005" y="25035"/>
                    </a:cubicBezTo>
                    <a:cubicBezTo>
                      <a:pt x="27534" y="31265"/>
                      <a:pt x="33063" y="37493"/>
                      <a:pt x="38592" y="43722"/>
                    </a:cubicBezTo>
                    <a:cubicBezTo>
                      <a:pt x="41879" y="47432"/>
                      <a:pt x="45169" y="51139"/>
                      <a:pt x="48465" y="54839"/>
                    </a:cubicBezTo>
                    <a:cubicBezTo>
                      <a:pt x="48697" y="55099"/>
                      <a:pt x="48878" y="55491"/>
                      <a:pt x="49272" y="55502"/>
                    </a:cubicBezTo>
                    <a:cubicBezTo>
                      <a:pt x="49712" y="55517"/>
                      <a:pt x="50152" y="55521"/>
                      <a:pt x="50594" y="55521"/>
                    </a:cubicBezTo>
                    <a:cubicBezTo>
                      <a:pt x="51166" y="55521"/>
                      <a:pt x="51742" y="55514"/>
                      <a:pt x="52325" y="55514"/>
                    </a:cubicBezTo>
                    <a:cubicBezTo>
                      <a:pt x="52267" y="55084"/>
                      <a:pt x="52003" y="54900"/>
                      <a:pt x="51808" y="54680"/>
                    </a:cubicBezTo>
                    <a:cubicBezTo>
                      <a:pt x="44446" y="46390"/>
                      <a:pt x="37083" y="38099"/>
                      <a:pt x="29721" y="29806"/>
                    </a:cubicBezTo>
                    <a:cubicBezTo>
                      <a:pt x="21461" y="20502"/>
                      <a:pt x="13162" y="11231"/>
                      <a:pt x="4987" y="1854"/>
                    </a:cubicBezTo>
                    <a:cubicBezTo>
                      <a:pt x="3918" y="626"/>
                      <a:pt x="2850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 rot="5400000">
                <a:off x="10028997" y="3677589"/>
                <a:ext cx="926463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424" h="55539" extrusionOk="0">
                    <a:moveTo>
                      <a:pt x="1479" y="1"/>
                    </a:moveTo>
                    <a:cubicBezTo>
                      <a:pt x="1221" y="1"/>
                      <a:pt x="951" y="24"/>
                      <a:pt x="666" y="70"/>
                    </a:cubicBezTo>
                    <a:cubicBezTo>
                      <a:pt x="643" y="74"/>
                      <a:pt x="619" y="75"/>
                      <a:pt x="594" y="75"/>
                    </a:cubicBezTo>
                    <a:cubicBezTo>
                      <a:pt x="513" y="75"/>
                      <a:pt x="425" y="60"/>
                      <a:pt x="344" y="60"/>
                    </a:cubicBezTo>
                    <a:cubicBezTo>
                      <a:pt x="244" y="60"/>
                      <a:pt x="156" y="83"/>
                      <a:pt x="105" y="188"/>
                    </a:cubicBezTo>
                    <a:cubicBezTo>
                      <a:pt x="1" y="408"/>
                      <a:pt x="244" y="547"/>
                      <a:pt x="371" y="691"/>
                    </a:cubicBezTo>
                    <a:cubicBezTo>
                      <a:pt x="2664" y="3302"/>
                      <a:pt x="4964" y="5908"/>
                      <a:pt x="7270" y="8505"/>
                    </a:cubicBezTo>
                    <a:cubicBezTo>
                      <a:pt x="13875" y="15937"/>
                      <a:pt x="20479" y="23371"/>
                      <a:pt x="27079" y="30807"/>
                    </a:cubicBezTo>
                    <a:cubicBezTo>
                      <a:pt x="34270" y="38914"/>
                      <a:pt x="41460" y="47022"/>
                      <a:pt x="48653" y="55129"/>
                    </a:cubicBezTo>
                    <a:cubicBezTo>
                      <a:pt x="48838" y="55338"/>
                      <a:pt x="49016" y="55538"/>
                      <a:pt x="49338" y="55538"/>
                    </a:cubicBezTo>
                    <a:cubicBezTo>
                      <a:pt x="49342" y="55538"/>
                      <a:pt x="49345" y="55538"/>
                      <a:pt x="49348" y="55538"/>
                    </a:cubicBezTo>
                    <a:cubicBezTo>
                      <a:pt x="49764" y="55533"/>
                      <a:pt x="50179" y="55532"/>
                      <a:pt x="50608" y="55532"/>
                    </a:cubicBezTo>
                    <a:cubicBezTo>
                      <a:pt x="51180" y="55532"/>
                      <a:pt x="51774" y="55535"/>
                      <a:pt x="52424" y="55535"/>
                    </a:cubicBezTo>
                    <a:cubicBezTo>
                      <a:pt x="52250" y="55288"/>
                      <a:pt x="52190" y="55179"/>
                      <a:pt x="52111" y="55091"/>
                    </a:cubicBezTo>
                    <a:cubicBezTo>
                      <a:pt x="49755" y="52431"/>
                      <a:pt x="47399" y="49772"/>
                      <a:pt x="45038" y="47116"/>
                    </a:cubicBezTo>
                    <a:cubicBezTo>
                      <a:pt x="38976" y="40296"/>
                      <a:pt x="32919" y="33472"/>
                      <a:pt x="26865" y="26646"/>
                    </a:cubicBezTo>
                    <a:cubicBezTo>
                      <a:pt x="19556" y="18406"/>
                      <a:pt x="12213" y="10194"/>
                      <a:pt x="4989" y="1880"/>
                    </a:cubicBezTo>
                    <a:cubicBezTo>
                      <a:pt x="3937" y="668"/>
                      <a:pt x="2879" y="1"/>
                      <a:pt x="1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 rot="5400000">
                <a:off x="10027910" y="460785"/>
                <a:ext cx="926870" cy="980382"/>
              </a:xfrm>
              <a:custGeom>
                <a:avLst/>
                <a:gdLst/>
                <a:ahLst/>
                <a:cxnLst/>
                <a:rect l="l" t="t" r="r" b="b"/>
                <a:pathLst>
                  <a:path w="52447" h="55475" extrusionOk="0">
                    <a:moveTo>
                      <a:pt x="1663" y="1"/>
                    </a:moveTo>
                    <a:cubicBezTo>
                      <a:pt x="1136" y="1"/>
                      <a:pt x="588" y="1"/>
                      <a:pt x="0" y="1"/>
                    </a:cubicBezTo>
                    <a:cubicBezTo>
                      <a:pt x="193" y="262"/>
                      <a:pt x="261" y="370"/>
                      <a:pt x="344" y="465"/>
                    </a:cubicBezTo>
                    <a:cubicBezTo>
                      <a:pt x="10130" y="11490"/>
                      <a:pt x="19917" y="22517"/>
                      <a:pt x="29703" y="33543"/>
                    </a:cubicBezTo>
                    <a:cubicBezTo>
                      <a:pt x="35614" y="40183"/>
                      <a:pt x="41514" y="46836"/>
                      <a:pt x="47402" y="53498"/>
                    </a:cubicBezTo>
                    <a:cubicBezTo>
                      <a:pt x="48904" y="55198"/>
                      <a:pt x="49110" y="55474"/>
                      <a:pt x="50749" y="55474"/>
                    </a:cubicBezTo>
                    <a:cubicBezTo>
                      <a:pt x="51041" y="55474"/>
                      <a:pt x="51379" y="55466"/>
                      <a:pt x="51777" y="55454"/>
                    </a:cubicBezTo>
                    <a:cubicBezTo>
                      <a:pt x="51783" y="55454"/>
                      <a:pt x="51788" y="55454"/>
                      <a:pt x="51794" y="55454"/>
                    </a:cubicBezTo>
                    <a:cubicBezTo>
                      <a:pt x="51883" y="55454"/>
                      <a:pt x="51985" y="55473"/>
                      <a:pt x="52079" y="55473"/>
                    </a:cubicBezTo>
                    <a:cubicBezTo>
                      <a:pt x="52187" y="55473"/>
                      <a:pt x="52284" y="55448"/>
                      <a:pt x="52337" y="55339"/>
                    </a:cubicBezTo>
                    <a:cubicBezTo>
                      <a:pt x="52447" y="55115"/>
                      <a:pt x="52194" y="54986"/>
                      <a:pt x="52067" y="54841"/>
                    </a:cubicBezTo>
                    <a:cubicBezTo>
                      <a:pt x="49282" y="51682"/>
                      <a:pt x="46493" y="48526"/>
                      <a:pt x="43699" y="45377"/>
                    </a:cubicBezTo>
                    <a:cubicBezTo>
                      <a:pt x="37641" y="38558"/>
                      <a:pt x="31585" y="31736"/>
                      <a:pt x="25531" y="24914"/>
                    </a:cubicBezTo>
                    <a:cubicBezTo>
                      <a:pt x="18292" y="16753"/>
                      <a:pt x="11051" y="8589"/>
                      <a:pt x="3810" y="430"/>
                    </a:cubicBezTo>
                    <a:cubicBezTo>
                      <a:pt x="3644" y="241"/>
                      <a:pt x="3499" y="5"/>
                      <a:pt x="3204" y="3"/>
                    </a:cubicBezTo>
                    <a:cubicBezTo>
                      <a:pt x="2697" y="1"/>
                      <a:pt x="2190" y="1"/>
                      <a:pt x="1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 rot="5400000">
                <a:off x="10199280" y="4314122"/>
                <a:ext cx="738781" cy="828770"/>
              </a:xfrm>
              <a:custGeom>
                <a:avLst/>
                <a:gdLst/>
                <a:ahLst/>
                <a:cxnLst/>
                <a:rect l="l" t="t" r="r" b="b"/>
                <a:pathLst>
                  <a:path w="41804" h="46896" extrusionOk="0">
                    <a:moveTo>
                      <a:pt x="1499" y="1"/>
                    </a:moveTo>
                    <a:cubicBezTo>
                      <a:pt x="1239" y="1"/>
                      <a:pt x="967" y="25"/>
                      <a:pt x="681" y="74"/>
                    </a:cubicBezTo>
                    <a:cubicBezTo>
                      <a:pt x="655" y="78"/>
                      <a:pt x="627" y="80"/>
                      <a:pt x="598" y="80"/>
                    </a:cubicBezTo>
                    <a:cubicBezTo>
                      <a:pt x="516" y="80"/>
                      <a:pt x="428" y="66"/>
                      <a:pt x="346" y="66"/>
                    </a:cubicBezTo>
                    <a:cubicBezTo>
                      <a:pt x="227" y="66"/>
                      <a:pt x="122" y="96"/>
                      <a:pt x="71" y="240"/>
                    </a:cubicBezTo>
                    <a:cubicBezTo>
                      <a:pt x="0" y="444"/>
                      <a:pt x="239" y="589"/>
                      <a:pt x="373" y="738"/>
                    </a:cubicBezTo>
                    <a:cubicBezTo>
                      <a:pt x="6154" y="7257"/>
                      <a:pt x="11938" y="13776"/>
                      <a:pt x="17720" y="20293"/>
                    </a:cubicBezTo>
                    <a:cubicBezTo>
                      <a:pt x="24336" y="27748"/>
                      <a:pt x="30950" y="35203"/>
                      <a:pt x="37563" y="42659"/>
                    </a:cubicBezTo>
                    <a:cubicBezTo>
                      <a:pt x="38715" y="43959"/>
                      <a:pt x="39870" y="45258"/>
                      <a:pt x="41027" y="46555"/>
                    </a:cubicBezTo>
                    <a:cubicBezTo>
                      <a:pt x="41144" y="46687"/>
                      <a:pt x="41252" y="46895"/>
                      <a:pt x="41431" y="46895"/>
                    </a:cubicBezTo>
                    <a:cubicBezTo>
                      <a:pt x="41454" y="46895"/>
                      <a:pt x="41477" y="46892"/>
                      <a:pt x="41502" y="46885"/>
                    </a:cubicBezTo>
                    <a:cubicBezTo>
                      <a:pt x="41790" y="46802"/>
                      <a:pt x="41691" y="46505"/>
                      <a:pt x="41701" y="46291"/>
                    </a:cubicBezTo>
                    <a:cubicBezTo>
                      <a:pt x="41716" y="45908"/>
                      <a:pt x="41705" y="45526"/>
                      <a:pt x="41705" y="45086"/>
                    </a:cubicBezTo>
                    <a:cubicBezTo>
                      <a:pt x="41666" y="44272"/>
                      <a:pt x="41803" y="43438"/>
                      <a:pt x="41087" y="42647"/>
                    </a:cubicBezTo>
                    <a:cubicBezTo>
                      <a:pt x="36741" y="37842"/>
                      <a:pt x="32467" y="32971"/>
                      <a:pt x="28151" y="28136"/>
                    </a:cubicBezTo>
                    <a:cubicBezTo>
                      <a:pt x="25795" y="25498"/>
                      <a:pt x="23448" y="22850"/>
                      <a:pt x="21113" y="20193"/>
                    </a:cubicBezTo>
                    <a:cubicBezTo>
                      <a:pt x="15732" y="14069"/>
                      <a:pt x="10252" y="8033"/>
                      <a:pt x="4929" y="1859"/>
                    </a:cubicBezTo>
                    <a:cubicBezTo>
                      <a:pt x="3907" y="673"/>
                      <a:pt x="2872" y="1"/>
                      <a:pt x="14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 rot="5400000">
                <a:off x="10045667" y="3500"/>
                <a:ext cx="711778" cy="803109"/>
              </a:xfrm>
              <a:custGeom>
                <a:avLst/>
                <a:gdLst/>
                <a:ahLst/>
                <a:cxnLst/>
                <a:rect l="l" t="t" r="r" b="b"/>
                <a:pathLst>
                  <a:path w="40276" h="45444" extrusionOk="0">
                    <a:moveTo>
                      <a:pt x="20" y="1"/>
                    </a:moveTo>
                    <a:cubicBezTo>
                      <a:pt x="20" y="1124"/>
                      <a:pt x="37" y="2106"/>
                      <a:pt x="12" y="3086"/>
                    </a:cubicBezTo>
                    <a:cubicBezTo>
                      <a:pt x="1" y="3555"/>
                      <a:pt x="167" y="3901"/>
                      <a:pt x="475" y="4248"/>
                    </a:cubicBezTo>
                    <a:cubicBezTo>
                      <a:pt x="3706" y="7873"/>
                      <a:pt x="6931" y="11501"/>
                      <a:pt x="10152" y="15131"/>
                    </a:cubicBezTo>
                    <a:cubicBezTo>
                      <a:pt x="18543" y="24595"/>
                      <a:pt x="26957" y="34036"/>
                      <a:pt x="35290" y="43548"/>
                    </a:cubicBezTo>
                    <a:cubicBezTo>
                      <a:pt x="36284" y="44685"/>
                      <a:pt x="37269" y="45444"/>
                      <a:pt x="38637" y="45444"/>
                    </a:cubicBezTo>
                    <a:cubicBezTo>
                      <a:pt x="38893" y="45444"/>
                      <a:pt x="39161" y="45418"/>
                      <a:pt x="39445" y="45362"/>
                    </a:cubicBezTo>
                    <a:cubicBezTo>
                      <a:pt x="39478" y="45356"/>
                      <a:pt x="39513" y="45354"/>
                      <a:pt x="39549" y="45354"/>
                    </a:cubicBezTo>
                    <a:cubicBezTo>
                      <a:pt x="39652" y="45354"/>
                      <a:pt x="39763" y="45373"/>
                      <a:pt x="39864" y="45373"/>
                    </a:cubicBezTo>
                    <a:cubicBezTo>
                      <a:pt x="39986" y="45373"/>
                      <a:pt x="40092" y="45345"/>
                      <a:pt x="40148" y="45223"/>
                    </a:cubicBezTo>
                    <a:cubicBezTo>
                      <a:pt x="40275" y="44953"/>
                      <a:pt x="39941" y="44793"/>
                      <a:pt x="39783" y="44615"/>
                    </a:cubicBezTo>
                    <a:cubicBezTo>
                      <a:pt x="35686" y="39984"/>
                      <a:pt x="31585" y="35356"/>
                      <a:pt x="27482" y="30732"/>
                    </a:cubicBezTo>
                    <a:cubicBezTo>
                      <a:pt x="18836" y="20984"/>
                      <a:pt x="10187" y="11238"/>
                      <a:pt x="1533" y="1496"/>
                    </a:cubicBezTo>
                    <a:cubicBezTo>
                      <a:pt x="1103" y="1014"/>
                      <a:pt x="722" y="473"/>
                      <a:pt x="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 rot="5400000">
                <a:off x="10435279" y="4551874"/>
                <a:ext cx="517910" cy="574745"/>
              </a:xfrm>
              <a:custGeom>
                <a:avLst/>
                <a:gdLst/>
                <a:ahLst/>
                <a:cxnLst/>
                <a:rect l="l" t="t" r="r" b="b"/>
                <a:pathLst>
                  <a:path w="29306" h="32522" extrusionOk="0">
                    <a:moveTo>
                      <a:pt x="1916" y="0"/>
                    </a:moveTo>
                    <a:cubicBezTo>
                      <a:pt x="1325" y="0"/>
                      <a:pt x="701" y="2"/>
                      <a:pt x="0" y="2"/>
                    </a:cubicBezTo>
                    <a:cubicBezTo>
                      <a:pt x="2195" y="2476"/>
                      <a:pt x="4227" y="4768"/>
                      <a:pt x="6261" y="7059"/>
                    </a:cubicBezTo>
                    <a:cubicBezTo>
                      <a:pt x="11603" y="13080"/>
                      <a:pt x="16947" y="19102"/>
                      <a:pt x="22291" y="25123"/>
                    </a:cubicBezTo>
                    <a:cubicBezTo>
                      <a:pt x="24359" y="27456"/>
                      <a:pt x="26430" y="29787"/>
                      <a:pt x="28503" y="32115"/>
                    </a:cubicBezTo>
                    <a:cubicBezTo>
                      <a:pt x="28635" y="32262"/>
                      <a:pt x="28757" y="32522"/>
                      <a:pt x="28944" y="32522"/>
                    </a:cubicBezTo>
                    <a:cubicBezTo>
                      <a:pt x="28968" y="32522"/>
                      <a:pt x="28992" y="32518"/>
                      <a:pt x="29018" y="32508"/>
                    </a:cubicBezTo>
                    <a:cubicBezTo>
                      <a:pt x="29306" y="32406"/>
                      <a:pt x="29184" y="32063"/>
                      <a:pt x="29190" y="31821"/>
                    </a:cubicBezTo>
                    <a:cubicBezTo>
                      <a:pt x="29203" y="31184"/>
                      <a:pt x="29165" y="30544"/>
                      <a:pt x="29203" y="29907"/>
                    </a:cubicBezTo>
                    <a:cubicBezTo>
                      <a:pt x="29244" y="29249"/>
                      <a:pt x="29028" y="28737"/>
                      <a:pt x="28584" y="28249"/>
                    </a:cubicBezTo>
                    <a:cubicBezTo>
                      <a:pt x="27123" y="26643"/>
                      <a:pt x="25693" y="25007"/>
                      <a:pt x="24251" y="23382"/>
                    </a:cubicBezTo>
                    <a:cubicBezTo>
                      <a:pt x="17485" y="15753"/>
                      <a:pt x="10717" y="8126"/>
                      <a:pt x="3947" y="499"/>
                    </a:cubicBezTo>
                    <a:cubicBezTo>
                      <a:pt x="3746" y="274"/>
                      <a:pt x="3559" y="3"/>
                      <a:pt x="3208" y="3"/>
                    </a:cubicBezTo>
                    <a:cubicBezTo>
                      <a:pt x="2784" y="1"/>
                      <a:pt x="2359" y="0"/>
                      <a:pt x="19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 rot="5400000">
                <a:off x="10029810" y="19777"/>
                <a:ext cx="491101" cy="547441"/>
              </a:xfrm>
              <a:custGeom>
                <a:avLst/>
                <a:gdLst/>
                <a:ahLst/>
                <a:cxnLst/>
                <a:rect l="l" t="t" r="r" b="b"/>
                <a:pathLst>
                  <a:path w="27789" h="30977" extrusionOk="0">
                    <a:moveTo>
                      <a:pt x="301" y="0"/>
                    </a:moveTo>
                    <a:lnTo>
                      <a:pt x="89" y="66"/>
                    </a:lnTo>
                    <a:cubicBezTo>
                      <a:pt x="89" y="873"/>
                      <a:pt x="141" y="1683"/>
                      <a:pt x="73" y="2486"/>
                    </a:cubicBezTo>
                    <a:cubicBezTo>
                      <a:pt x="0" y="3378"/>
                      <a:pt x="342" y="4014"/>
                      <a:pt x="926" y="4667"/>
                    </a:cubicBezTo>
                    <a:cubicBezTo>
                      <a:pt x="5616" y="9895"/>
                      <a:pt x="10294" y="15134"/>
                      <a:pt x="14957" y="20388"/>
                    </a:cubicBezTo>
                    <a:cubicBezTo>
                      <a:pt x="17960" y="23769"/>
                      <a:pt x="20934" y="27173"/>
                      <a:pt x="23921" y="30566"/>
                    </a:cubicBezTo>
                    <a:cubicBezTo>
                      <a:pt x="24089" y="30757"/>
                      <a:pt x="24255" y="30971"/>
                      <a:pt x="24542" y="30973"/>
                    </a:cubicBezTo>
                    <a:cubicBezTo>
                      <a:pt x="24974" y="30975"/>
                      <a:pt x="25406" y="30976"/>
                      <a:pt x="25856" y="30976"/>
                    </a:cubicBezTo>
                    <a:cubicBezTo>
                      <a:pt x="26455" y="30976"/>
                      <a:pt x="27086" y="30975"/>
                      <a:pt x="27789" y="3097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 rot="5400000">
                <a:off x="10674715" y="4791067"/>
                <a:ext cx="291013" cy="323195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8288" extrusionOk="0">
                    <a:moveTo>
                      <a:pt x="329" y="1"/>
                    </a:moveTo>
                    <a:cubicBezTo>
                      <a:pt x="232" y="1"/>
                      <a:pt x="140" y="20"/>
                      <a:pt x="88" y="120"/>
                    </a:cubicBezTo>
                    <a:cubicBezTo>
                      <a:pt x="1" y="290"/>
                      <a:pt x="165" y="396"/>
                      <a:pt x="258" y="510"/>
                    </a:cubicBezTo>
                    <a:cubicBezTo>
                      <a:pt x="370" y="648"/>
                      <a:pt x="493" y="778"/>
                      <a:pt x="611" y="913"/>
                    </a:cubicBezTo>
                    <a:cubicBezTo>
                      <a:pt x="4308" y="5081"/>
                      <a:pt x="8004" y="9252"/>
                      <a:pt x="11702" y="13420"/>
                    </a:cubicBezTo>
                    <a:cubicBezTo>
                      <a:pt x="13059" y="14951"/>
                      <a:pt x="14415" y="16479"/>
                      <a:pt x="15776" y="18006"/>
                    </a:cubicBezTo>
                    <a:cubicBezTo>
                      <a:pt x="15874" y="18118"/>
                      <a:pt x="15974" y="18287"/>
                      <a:pt x="16126" y="18287"/>
                    </a:cubicBezTo>
                    <a:cubicBezTo>
                      <a:pt x="16149" y="18287"/>
                      <a:pt x="16174" y="18283"/>
                      <a:pt x="16200" y="18274"/>
                    </a:cubicBezTo>
                    <a:cubicBezTo>
                      <a:pt x="16399" y="18205"/>
                      <a:pt x="16349" y="17971"/>
                      <a:pt x="16353" y="17799"/>
                    </a:cubicBezTo>
                    <a:cubicBezTo>
                      <a:pt x="16361" y="17365"/>
                      <a:pt x="16355" y="16931"/>
                      <a:pt x="16355" y="16497"/>
                    </a:cubicBezTo>
                    <a:cubicBezTo>
                      <a:pt x="16467" y="15472"/>
                      <a:pt x="16411" y="14503"/>
                      <a:pt x="15533" y="13770"/>
                    </a:cubicBezTo>
                    <a:cubicBezTo>
                      <a:pt x="15318" y="13590"/>
                      <a:pt x="15152" y="13357"/>
                      <a:pt x="14965" y="13146"/>
                    </a:cubicBezTo>
                    <a:cubicBezTo>
                      <a:pt x="11233" y="8939"/>
                      <a:pt x="7502" y="4732"/>
                      <a:pt x="3768" y="527"/>
                    </a:cubicBezTo>
                    <a:cubicBezTo>
                      <a:pt x="3535" y="265"/>
                      <a:pt x="3313" y="2"/>
                      <a:pt x="2906" y="2"/>
                    </a:cubicBezTo>
                    <a:cubicBezTo>
                      <a:pt x="2899" y="2"/>
                      <a:pt x="2892" y="2"/>
                      <a:pt x="2884" y="2"/>
                    </a:cubicBezTo>
                    <a:cubicBezTo>
                      <a:pt x="2603" y="8"/>
                      <a:pt x="2321" y="10"/>
                      <a:pt x="2039" y="10"/>
                    </a:cubicBezTo>
                    <a:cubicBezTo>
                      <a:pt x="1650" y="10"/>
                      <a:pt x="1261" y="7"/>
                      <a:pt x="872" y="7"/>
                    </a:cubicBezTo>
                    <a:cubicBezTo>
                      <a:pt x="749" y="7"/>
                      <a:pt x="626" y="7"/>
                      <a:pt x="503" y="8"/>
                    </a:cubicBezTo>
                    <a:cubicBezTo>
                      <a:pt x="448" y="8"/>
                      <a:pt x="388" y="1"/>
                      <a:pt x="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 rot="5400000">
                <a:off x="10015764" y="32846"/>
                <a:ext cx="263691" cy="294777"/>
              </a:xfrm>
              <a:custGeom>
                <a:avLst/>
                <a:gdLst/>
                <a:ahLst/>
                <a:cxnLst/>
                <a:rect l="l" t="t" r="r" b="b"/>
                <a:pathLst>
                  <a:path w="14921" h="16680" extrusionOk="0">
                    <a:moveTo>
                      <a:pt x="304" y="0"/>
                    </a:moveTo>
                    <a:cubicBezTo>
                      <a:pt x="268" y="0"/>
                      <a:pt x="229" y="9"/>
                      <a:pt x="185" y="30"/>
                    </a:cubicBezTo>
                    <a:cubicBezTo>
                      <a:pt x="0" y="117"/>
                      <a:pt x="70" y="348"/>
                      <a:pt x="68" y="518"/>
                    </a:cubicBezTo>
                    <a:cubicBezTo>
                      <a:pt x="60" y="1257"/>
                      <a:pt x="93" y="1998"/>
                      <a:pt x="54" y="2737"/>
                    </a:cubicBezTo>
                    <a:cubicBezTo>
                      <a:pt x="23" y="3345"/>
                      <a:pt x="241" y="3807"/>
                      <a:pt x="639" y="4252"/>
                    </a:cubicBezTo>
                    <a:cubicBezTo>
                      <a:pt x="3976" y="7983"/>
                      <a:pt x="7328" y="11704"/>
                      <a:pt x="10611" y="15482"/>
                    </a:cubicBezTo>
                    <a:cubicBezTo>
                      <a:pt x="11220" y="16184"/>
                      <a:pt x="11816" y="16680"/>
                      <a:pt x="12547" y="16680"/>
                    </a:cubicBezTo>
                    <a:cubicBezTo>
                      <a:pt x="12701" y="16680"/>
                      <a:pt x="12861" y="16658"/>
                      <a:pt x="13029" y="16611"/>
                    </a:cubicBezTo>
                    <a:cubicBezTo>
                      <a:pt x="13314" y="16611"/>
                      <a:pt x="13531" y="16618"/>
                      <a:pt x="13719" y="16618"/>
                    </a:cubicBezTo>
                    <a:cubicBezTo>
                      <a:pt x="13841" y="16618"/>
                      <a:pt x="13952" y="16615"/>
                      <a:pt x="14061" y="16606"/>
                    </a:cubicBezTo>
                    <a:cubicBezTo>
                      <a:pt x="14080" y="16604"/>
                      <a:pt x="14099" y="16603"/>
                      <a:pt x="14118" y="16603"/>
                    </a:cubicBezTo>
                    <a:cubicBezTo>
                      <a:pt x="14246" y="16603"/>
                      <a:pt x="14393" y="16636"/>
                      <a:pt x="14522" y="16636"/>
                    </a:cubicBezTo>
                    <a:cubicBezTo>
                      <a:pt x="14655" y="16636"/>
                      <a:pt x="14770" y="16601"/>
                      <a:pt x="14822" y="16457"/>
                    </a:cubicBezTo>
                    <a:cubicBezTo>
                      <a:pt x="14920" y="16191"/>
                      <a:pt x="14571" y="15994"/>
                      <a:pt x="14389" y="15791"/>
                    </a:cubicBezTo>
                    <a:cubicBezTo>
                      <a:pt x="11477" y="12501"/>
                      <a:pt x="8563" y="9214"/>
                      <a:pt x="5649" y="5926"/>
                    </a:cubicBezTo>
                    <a:cubicBezTo>
                      <a:pt x="3989" y="4052"/>
                      <a:pt x="2328" y="2180"/>
                      <a:pt x="660" y="312"/>
                    </a:cubicBezTo>
                    <a:cubicBezTo>
                      <a:pt x="558" y="199"/>
                      <a:pt x="471" y="0"/>
                      <a:pt x="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 rot="5400000">
                <a:off x="10914937" y="5029297"/>
                <a:ext cx="64805" cy="70761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4004" extrusionOk="0">
                    <a:moveTo>
                      <a:pt x="588" y="1"/>
                    </a:moveTo>
                    <a:cubicBezTo>
                      <a:pt x="401" y="1"/>
                      <a:pt x="251" y="37"/>
                      <a:pt x="193" y="165"/>
                    </a:cubicBezTo>
                    <a:cubicBezTo>
                      <a:pt x="0" y="593"/>
                      <a:pt x="627" y="881"/>
                      <a:pt x="909" y="1215"/>
                    </a:cubicBezTo>
                    <a:cubicBezTo>
                      <a:pt x="1712" y="2162"/>
                      <a:pt x="2553" y="3075"/>
                      <a:pt x="3379" y="4003"/>
                    </a:cubicBezTo>
                    <a:lnTo>
                      <a:pt x="3588" y="3938"/>
                    </a:lnTo>
                    <a:cubicBezTo>
                      <a:pt x="3625" y="2761"/>
                      <a:pt x="3667" y="1581"/>
                      <a:pt x="3553" y="402"/>
                    </a:cubicBezTo>
                    <a:cubicBezTo>
                      <a:pt x="3522" y="90"/>
                      <a:pt x="3221" y="57"/>
                      <a:pt x="2951" y="57"/>
                    </a:cubicBezTo>
                    <a:cubicBezTo>
                      <a:pt x="2622" y="57"/>
                      <a:pt x="2293" y="50"/>
                      <a:pt x="1965" y="50"/>
                    </a:cubicBezTo>
                    <a:cubicBezTo>
                      <a:pt x="1782" y="50"/>
                      <a:pt x="1599" y="52"/>
                      <a:pt x="1417" y="59"/>
                    </a:cubicBezTo>
                    <a:cubicBezTo>
                      <a:pt x="1400" y="59"/>
                      <a:pt x="1383" y="60"/>
                      <a:pt x="1365" y="60"/>
                    </a:cubicBezTo>
                    <a:cubicBezTo>
                      <a:pt x="1126" y="60"/>
                      <a:pt x="828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 rot="5400000">
                <a:off x="10001462" y="44969"/>
                <a:ext cx="42078" cy="42732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2418" extrusionOk="0">
                    <a:moveTo>
                      <a:pt x="351" y="1"/>
                    </a:moveTo>
                    <a:lnTo>
                      <a:pt x="351" y="1"/>
                    </a:lnTo>
                    <a:cubicBezTo>
                      <a:pt x="1" y="1956"/>
                      <a:pt x="130" y="2417"/>
                      <a:pt x="1327" y="2417"/>
                    </a:cubicBezTo>
                    <a:cubicBezTo>
                      <a:pt x="1469" y="2417"/>
                      <a:pt x="1626" y="2411"/>
                      <a:pt x="1798" y="2399"/>
                    </a:cubicBezTo>
                    <a:lnTo>
                      <a:pt x="1875" y="2399"/>
                    </a:lnTo>
                    <a:cubicBezTo>
                      <a:pt x="1878" y="2399"/>
                      <a:pt x="1881" y="2399"/>
                      <a:pt x="1884" y="2399"/>
                    </a:cubicBezTo>
                    <a:cubicBezTo>
                      <a:pt x="2235" y="2399"/>
                      <a:pt x="2381" y="2275"/>
                      <a:pt x="2109" y="1961"/>
                    </a:cubicBezTo>
                    <a:cubicBezTo>
                      <a:pt x="1557" y="1332"/>
                      <a:pt x="993" y="717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55" name="Google Shape;255;p6"/>
            <p:cNvCxnSpPr/>
            <p:nvPr/>
          </p:nvCxnSpPr>
          <p:spPr>
            <a:xfrm>
              <a:off x="8433775" y="1283825"/>
              <a:ext cx="0" cy="44472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709850" y="1270950"/>
              <a:ext cx="0" cy="44472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57" name="Google Shape;257;p6"/>
          <p:cNvCxnSpPr/>
          <p:nvPr/>
        </p:nvCxnSpPr>
        <p:spPr>
          <a:xfrm>
            <a:off x="0" y="1270946"/>
            <a:ext cx="91722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BB8E75-95ED-4F92-AF0A-B9D438E945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B192F1-756E-450D-BE9D-3D90857BF8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22FF8B-258A-44B1-9464-8AC861B45F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7112-E9B7-4F4F-B0AF-E3B35302390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2172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70C4D0-0496-4564-910E-5867322D5A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1D75AD-35AE-4A15-A15E-E44A4F53A1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3864F6E-A7A6-4059-B3CD-347B008E1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1DD82-1554-4EF3-AAAD-A57CB805C46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7700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C0990C-7518-4BC9-929C-EC376453E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701005-E578-4B57-A7A1-A4C8C55F4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83C760-AC1E-453A-817A-6E0BC6F62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D9EC-C963-4DBC-9A92-E7AF55BDB5A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97176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76DD53-BA12-4092-B9C5-FB40E3B87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6A1670-872A-4936-8BA9-E289921339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16E037-4A0A-4E04-ACCE-B901F9047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AB7D9-A49E-4F04-A396-565218F71E8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3752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772D37-31AD-4B64-94DB-64DDC83851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B1FBBE-FDFF-4C39-82E5-895B996FBA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DD7D96-20F5-4F82-8FD9-FA07C3C867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5F348-E0EC-4585-81FD-4E03DB19322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9741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697045-D3FB-43B5-9352-3F133C09EB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41831F-5E42-46CD-BB06-39E45411D2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994F3B-3ACE-4CC4-BFCB-F6632AD53C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8CD21-0A30-40C8-95A3-5F1750593E8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65746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9"/>
          <p:cNvSpPr txBox="1">
            <a:spLocks noGrp="1"/>
          </p:cNvSpPr>
          <p:nvPr>
            <p:ph type="title"/>
          </p:nvPr>
        </p:nvSpPr>
        <p:spPr>
          <a:xfrm>
            <a:off x="3805075" y="1288200"/>
            <a:ext cx="4628700" cy="64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1" name="Google Shape;341;p9"/>
          <p:cNvSpPr txBox="1">
            <a:spLocks noGrp="1"/>
          </p:cNvSpPr>
          <p:nvPr>
            <p:ph type="subTitle" idx="1"/>
          </p:nvPr>
        </p:nvSpPr>
        <p:spPr>
          <a:xfrm>
            <a:off x="3805075" y="2075450"/>
            <a:ext cx="4628700" cy="14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42" name="Google Shape;342;p9"/>
          <p:cNvSpPr txBox="1">
            <a:spLocks noGrp="1"/>
          </p:cNvSpPr>
          <p:nvPr>
            <p:ph type="subTitle" idx="2"/>
          </p:nvPr>
        </p:nvSpPr>
        <p:spPr>
          <a:xfrm>
            <a:off x="4330841" y="644585"/>
            <a:ext cx="1047300" cy="1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9"/>
          <p:cNvSpPr txBox="1">
            <a:spLocks noGrp="1"/>
          </p:cNvSpPr>
          <p:nvPr>
            <p:ph type="title" idx="3" hasCustomPrompt="1"/>
          </p:nvPr>
        </p:nvSpPr>
        <p:spPr>
          <a:xfrm>
            <a:off x="142600" y="4148325"/>
            <a:ext cx="4305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344" name="Google Shape;344;p9"/>
          <p:cNvGrpSpPr/>
          <p:nvPr/>
        </p:nvGrpSpPr>
        <p:grpSpPr>
          <a:xfrm>
            <a:off x="3432054" y="4042275"/>
            <a:ext cx="6353019" cy="1236291"/>
            <a:chOff x="3432054" y="4042275"/>
            <a:chExt cx="6353019" cy="1236291"/>
          </a:xfrm>
        </p:grpSpPr>
        <p:grpSp>
          <p:nvGrpSpPr>
            <p:cNvPr id="345" name="Google Shape;345;p9"/>
            <p:cNvGrpSpPr/>
            <p:nvPr/>
          </p:nvGrpSpPr>
          <p:grpSpPr>
            <a:xfrm rot="5400000">
              <a:off x="5990425" y="1483917"/>
              <a:ext cx="1236278" cy="6353019"/>
              <a:chOff x="9999970" y="45296"/>
              <a:chExt cx="983280" cy="5052906"/>
            </a:xfrm>
          </p:grpSpPr>
          <p:sp>
            <p:nvSpPr>
              <p:cNvPr id="346" name="Google Shape;346;p9"/>
              <p:cNvSpPr/>
              <p:nvPr/>
            </p:nvSpPr>
            <p:spPr>
              <a:xfrm rot="5400000">
                <a:off x="10027062" y="1732223"/>
                <a:ext cx="928584" cy="980824"/>
              </a:xfrm>
              <a:custGeom>
                <a:avLst/>
                <a:gdLst/>
                <a:ahLst/>
                <a:cxnLst/>
                <a:rect l="l" t="t" r="r" b="b"/>
                <a:pathLst>
                  <a:path w="52544" h="55500" extrusionOk="0">
                    <a:moveTo>
                      <a:pt x="3083" y="1"/>
                    </a:moveTo>
                    <a:cubicBezTo>
                      <a:pt x="3079" y="1"/>
                      <a:pt x="3075" y="1"/>
                      <a:pt x="3071" y="1"/>
                    </a:cubicBezTo>
                    <a:cubicBezTo>
                      <a:pt x="2619" y="7"/>
                      <a:pt x="2167" y="9"/>
                      <a:pt x="1698" y="9"/>
                    </a:cubicBezTo>
                    <a:cubicBezTo>
                      <a:pt x="1163" y="9"/>
                      <a:pt x="605" y="7"/>
                      <a:pt x="1" y="7"/>
                    </a:cubicBezTo>
                    <a:cubicBezTo>
                      <a:pt x="196" y="273"/>
                      <a:pt x="275" y="400"/>
                      <a:pt x="371" y="510"/>
                    </a:cubicBezTo>
                    <a:cubicBezTo>
                      <a:pt x="3424" y="3953"/>
                      <a:pt x="6477" y="7392"/>
                      <a:pt x="9531" y="10831"/>
                    </a:cubicBezTo>
                    <a:cubicBezTo>
                      <a:pt x="15807" y="17902"/>
                      <a:pt x="22083" y="24974"/>
                      <a:pt x="28357" y="32045"/>
                    </a:cubicBezTo>
                    <a:cubicBezTo>
                      <a:pt x="34660" y="39160"/>
                      <a:pt x="40968" y="46268"/>
                      <a:pt x="47283" y="53374"/>
                    </a:cubicBezTo>
                    <a:cubicBezTo>
                      <a:pt x="48963" y="55264"/>
                      <a:pt x="49161" y="55473"/>
                      <a:pt x="50999" y="55473"/>
                    </a:cubicBezTo>
                    <a:cubicBezTo>
                      <a:pt x="51232" y="55473"/>
                      <a:pt x="51491" y="55469"/>
                      <a:pt x="51783" y="55466"/>
                    </a:cubicBezTo>
                    <a:cubicBezTo>
                      <a:pt x="51785" y="55466"/>
                      <a:pt x="51787" y="55466"/>
                      <a:pt x="51788" y="55466"/>
                    </a:cubicBezTo>
                    <a:cubicBezTo>
                      <a:pt x="51904" y="55466"/>
                      <a:pt x="52044" y="55500"/>
                      <a:pt x="52169" y="55500"/>
                    </a:cubicBezTo>
                    <a:cubicBezTo>
                      <a:pt x="52298" y="55500"/>
                      <a:pt x="52412" y="55463"/>
                      <a:pt x="52467" y="55315"/>
                    </a:cubicBezTo>
                    <a:cubicBezTo>
                      <a:pt x="52544" y="55101"/>
                      <a:pt x="52262" y="54929"/>
                      <a:pt x="52112" y="54763"/>
                    </a:cubicBezTo>
                    <a:cubicBezTo>
                      <a:pt x="49394" y="51745"/>
                      <a:pt x="46683" y="48721"/>
                      <a:pt x="43979" y="45689"/>
                    </a:cubicBezTo>
                    <a:cubicBezTo>
                      <a:pt x="40891" y="42213"/>
                      <a:pt x="37801" y="38737"/>
                      <a:pt x="34714" y="35258"/>
                    </a:cubicBezTo>
                    <a:cubicBezTo>
                      <a:pt x="28455" y="28206"/>
                      <a:pt x="22196" y="21154"/>
                      <a:pt x="15938" y="14103"/>
                    </a:cubicBezTo>
                    <a:cubicBezTo>
                      <a:pt x="11937" y="9590"/>
                      <a:pt x="7935" y="5080"/>
                      <a:pt x="3926" y="574"/>
                    </a:cubicBezTo>
                    <a:cubicBezTo>
                      <a:pt x="3699" y="318"/>
                      <a:pt x="3507" y="1"/>
                      <a:pt x="30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9"/>
              <p:cNvSpPr/>
              <p:nvPr/>
            </p:nvSpPr>
            <p:spPr>
              <a:xfrm rot="5400000">
                <a:off x="10025657" y="2406964"/>
                <a:ext cx="931076" cy="979269"/>
              </a:xfrm>
              <a:custGeom>
                <a:avLst/>
                <a:gdLst/>
                <a:ahLst/>
                <a:cxnLst/>
                <a:rect l="l" t="t" r="r" b="b"/>
                <a:pathLst>
                  <a:path w="52685" h="55412" extrusionOk="0">
                    <a:moveTo>
                      <a:pt x="1716" y="1"/>
                    </a:moveTo>
                    <a:cubicBezTo>
                      <a:pt x="1164" y="1"/>
                      <a:pt x="597" y="6"/>
                      <a:pt x="1" y="6"/>
                    </a:cubicBezTo>
                    <a:cubicBezTo>
                      <a:pt x="238" y="313"/>
                      <a:pt x="366" y="502"/>
                      <a:pt x="518" y="670"/>
                    </a:cubicBezTo>
                    <a:cubicBezTo>
                      <a:pt x="3708" y="4192"/>
                      <a:pt x="6819" y="7783"/>
                      <a:pt x="10017" y="11299"/>
                    </a:cubicBezTo>
                    <a:cubicBezTo>
                      <a:pt x="13921" y="15588"/>
                      <a:pt x="17731" y="19963"/>
                      <a:pt x="21581" y="24301"/>
                    </a:cubicBezTo>
                    <a:cubicBezTo>
                      <a:pt x="27432" y="30893"/>
                      <a:pt x="33282" y="37488"/>
                      <a:pt x="39133" y="44082"/>
                    </a:cubicBezTo>
                    <a:cubicBezTo>
                      <a:pt x="42300" y="47658"/>
                      <a:pt x="45473" y="51232"/>
                      <a:pt x="48649" y="54803"/>
                    </a:cubicBezTo>
                    <a:cubicBezTo>
                      <a:pt x="48879" y="55059"/>
                      <a:pt x="49064" y="55411"/>
                      <a:pt x="49487" y="55411"/>
                    </a:cubicBezTo>
                    <a:cubicBezTo>
                      <a:pt x="49817" y="55411"/>
                      <a:pt x="50147" y="55411"/>
                      <a:pt x="50485" y="55411"/>
                    </a:cubicBezTo>
                    <a:cubicBezTo>
                      <a:pt x="51162" y="55411"/>
                      <a:pt x="51873" y="55411"/>
                      <a:pt x="52685" y="55411"/>
                    </a:cubicBezTo>
                    <a:cubicBezTo>
                      <a:pt x="50965" y="53469"/>
                      <a:pt x="49408" y="51711"/>
                      <a:pt x="47850" y="49955"/>
                    </a:cubicBezTo>
                    <a:cubicBezTo>
                      <a:pt x="41302" y="42579"/>
                      <a:pt x="34754" y="35203"/>
                      <a:pt x="28204" y="27831"/>
                    </a:cubicBezTo>
                    <a:cubicBezTo>
                      <a:pt x="20095" y="18701"/>
                      <a:pt x="12041" y="9520"/>
                      <a:pt x="3835" y="477"/>
                    </a:cubicBezTo>
                    <a:cubicBezTo>
                      <a:pt x="3683" y="309"/>
                      <a:pt x="3509" y="33"/>
                      <a:pt x="3338" y="27"/>
                    </a:cubicBezTo>
                    <a:cubicBezTo>
                      <a:pt x="2803" y="6"/>
                      <a:pt x="2267" y="1"/>
                      <a:pt x="1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9"/>
              <p:cNvSpPr/>
              <p:nvPr/>
            </p:nvSpPr>
            <p:spPr>
              <a:xfrm rot="5400000">
                <a:off x="10027760" y="3465073"/>
                <a:ext cx="927771" cy="982891"/>
              </a:xfrm>
              <a:custGeom>
                <a:avLst/>
                <a:gdLst/>
                <a:ahLst/>
                <a:cxnLst/>
                <a:rect l="l" t="t" r="r" b="b"/>
                <a:pathLst>
                  <a:path w="52498" h="55617" extrusionOk="0">
                    <a:moveTo>
                      <a:pt x="2425" y="0"/>
                    </a:moveTo>
                    <a:cubicBezTo>
                      <a:pt x="2264" y="0"/>
                      <a:pt x="2094" y="25"/>
                      <a:pt x="1915" y="80"/>
                    </a:cubicBezTo>
                    <a:cubicBezTo>
                      <a:pt x="1566" y="80"/>
                      <a:pt x="1275" y="79"/>
                      <a:pt x="1008" y="79"/>
                    </a:cubicBezTo>
                    <a:cubicBezTo>
                      <a:pt x="807" y="79"/>
                      <a:pt x="621" y="79"/>
                      <a:pt x="435" y="82"/>
                    </a:cubicBezTo>
                    <a:cubicBezTo>
                      <a:pt x="16" y="84"/>
                      <a:pt x="0" y="263"/>
                      <a:pt x="242" y="539"/>
                    </a:cubicBezTo>
                    <a:cubicBezTo>
                      <a:pt x="713" y="1078"/>
                      <a:pt x="1182" y="1618"/>
                      <a:pt x="1662" y="2149"/>
                    </a:cubicBezTo>
                    <a:cubicBezTo>
                      <a:pt x="7388" y="8506"/>
                      <a:pt x="13023" y="14944"/>
                      <a:pt x="18749" y="21303"/>
                    </a:cubicBezTo>
                    <a:cubicBezTo>
                      <a:pt x="28420" y="32093"/>
                      <a:pt x="38035" y="42931"/>
                      <a:pt x="47593" y="53819"/>
                    </a:cubicBezTo>
                    <a:cubicBezTo>
                      <a:pt x="48561" y="54921"/>
                      <a:pt x="49508" y="55616"/>
                      <a:pt x="50818" y="55616"/>
                    </a:cubicBezTo>
                    <a:cubicBezTo>
                      <a:pt x="51051" y="55616"/>
                      <a:pt x="51296" y="55594"/>
                      <a:pt x="51555" y="55548"/>
                    </a:cubicBezTo>
                    <a:cubicBezTo>
                      <a:pt x="51586" y="55543"/>
                      <a:pt x="51618" y="55541"/>
                      <a:pt x="51649" y="55541"/>
                    </a:cubicBezTo>
                    <a:cubicBezTo>
                      <a:pt x="51704" y="55541"/>
                      <a:pt x="51758" y="55546"/>
                      <a:pt x="51812" y="55546"/>
                    </a:cubicBezTo>
                    <a:cubicBezTo>
                      <a:pt x="51829" y="55546"/>
                      <a:pt x="51846" y="55546"/>
                      <a:pt x="51862" y="55544"/>
                    </a:cubicBezTo>
                    <a:cubicBezTo>
                      <a:pt x="51877" y="55543"/>
                      <a:pt x="51893" y="55543"/>
                      <a:pt x="51908" y="55543"/>
                    </a:cubicBezTo>
                    <a:cubicBezTo>
                      <a:pt x="51977" y="55543"/>
                      <a:pt x="52052" y="55552"/>
                      <a:pt x="52122" y="55552"/>
                    </a:cubicBezTo>
                    <a:cubicBezTo>
                      <a:pt x="52221" y="55552"/>
                      <a:pt x="52311" y="55534"/>
                      <a:pt x="52364" y="55446"/>
                    </a:cubicBezTo>
                    <a:cubicBezTo>
                      <a:pt x="52497" y="55218"/>
                      <a:pt x="52256" y="55077"/>
                      <a:pt x="52132" y="54936"/>
                    </a:cubicBezTo>
                    <a:cubicBezTo>
                      <a:pt x="51239" y="53918"/>
                      <a:pt x="50336" y="52908"/>
                      <a:pt x="49432" y="51899"/>
                    </a:cubicBezTo>
                    <a:cubicBezTo>
                      <a:pt x="38953" y="40156"/>
                      <a:pt x="28611" y="28291"/>
                      <a:pt x="18033" y="16636"/>
                    </a:cubicBezTo>
                    <a:cubicBezTo>
                      <a:pt x="13430" y="11564"/>
                      <a:pt x="8913" y="6417"/>
                      <a:pt x="4397" y="1269"/>
                    </a:cubicBezTo>
                    <a:cubicBezTo>
                      <a:pt x="3781" y="567"/>
                      <a:pt x="3192" y="0"/>
                      <a:pt x="24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 rot="5400000">
                <a:off x="10025895" y="3045387"/>
                <a:ext cx="930086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629" h="55539" extrusionOk="0">
                    <a:moveTo>
                      <a:pt x="3126" y="1"/>
                    </a:moveTo>
                    <a:cubicBezTo>
                      <a:pt x="3125" y="1"/>
                      <a:pt x="3123" y="1"/>
                      <a:pt x="3122" y="1"/>
                    </a:cubicBezTo>
                    <a:cubicBezTo>
                      <a:pt x="2706" y="3"/>
                      <a:pt x="2291" y="4"/>
                      <a:pt x="1859" y="4"/>
                    </a:cubicBezTo>
                    <a:cubicBezTo>
                      <a:pt x="1283" y="4"/>
                      <a:pt x="677" y="3"/>
                      <a:pt x="1" y="3"/>
                    </a:cubicBezTo>
                    <a:cubicBezTo>
                      <a:pt x="346" y="414"/>
                      <a:pt x="549" y="669"/>
                      <a:pt x="765" y="914"/>
                    </a:cubicBezTo>
                    <a:cubicBezTo>
                      <a:pt x="7180" y="8170"/>
                      <a:pt x="13612" y="15413"/>
                      <a:pt x="20064" y="22640"/>
                    </a:cubicBezTo>
                    <a:cubicBezTo>
                      <a:pt x="27704" y="31201"/>
                      <a:pt x="35216" y="39876"/>
                      <a:pt x="42978" y="48329"/>
                    </a:cubicBezTo>
                    <a:cubicBezTo>
                      <a:pt x="44585" y="50079"/>
                      <a:pt x="46241" y="51802"/>
                      <a:pt x="47681" y="53684"/>
                    </a:cubicBezTo>
                    <a:cubicBezTo>
                      <a:pt x="48600" y="54886"/>
                      <a:pt x="49623" y="55538"/>
                      <a:pt x="50968" y="55538"/>
                    </a:cubicBezTo>
                    <a:cubicBezTo>
                      <a:pt x="51227" y="55538"/>
                      <a:pt x="51496" y="55514"/>
                      <a:pt x="51780" y="55465"/>
                    </a:cubicBezTo>
                    <a:cubicBezTo>
                      <a:pt x="51808" y="55461"/>
                      <a:pt x="51837" y="55459"/>
                      <a:pt x="51867" y="55459"/>
                    </a:cubicBezTo>
                    <a:cubicBezTo>
                      <a:pt x="51989" y="55459"/>
                      <a:pt x="52124" y="55490"/>
                      <a:pt x="52244" y="55490"/>
                    </a:cubicBezTo>
                    <a:cubicBezTo>
                      <a:pt x="52371" y="55490"/>
                      <a:pt x="52480" y="55455"/>
                      <a:pt x="52536" y="55311"/>
                    </a:cubicBezTo>
                    <a:cubicBezTo>
                      <a:pt x="52629" y="55076"/>
                      <a:pt x="52305" y="54888"/>
                      <a:pt x="52137" y="54705"/>
                    </a:cubicBezTo>
                    <a:cubicBezTo>
                      <a:pt x="48773" y="50996"/>
                      <a:pt x="45521" y="47190"/>
                      <a:pt x="42117" y="43516"/>
                    </a:cubicBezTo>
                    <a:cubicBezTo>
                      <a:pt x="38871" y="40009"/>
                      <a:pt x="35746" y="36391"/>
                      <a:pt x="32574" y="32816"/>
                    </a:cubicBezTo>
                    <a:cubicBezTo>
                      <a:pt x="23007" y="22032"/>
                      <a:pt x="13443" y="11248"/>
                      <a:pt x="3876" y="464"/>
                    </a:cubicBezTo>
                    <a:cubicBezTo>
                      <a:pt x="3672" y="235"/>
                      <a:pt x="3478" y="1"/>
                      <a:pt x="3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 rot="5400000">
                <a:off x="10028617" y="1955944"/>
                <a:ext cx="927064" cy="982202"/>
              </a:xfrm>
              <a:custGeom>
                <a:avLst/>
                <a:gdLst/>
                <a:ahLst/>
                <a:cxnLst/>
                <a:rect l="l" t="t" r="r" b="b"/>
                <a:pathLst>
                  <a:path w="52458" h="55578" extrusionOk="0">
                    <a:moveTo>
                      <a:pt x="2452" y="0"/>
                    </a:moveTo>
                    <a:cubicBezTo>
                      <a:pt x="2289" y="0"/>
                      <a:pt x="2119" y="27"/>
                      <a:pt x="1938" y="85"/>
                    </a:cubicBezTo>
                    <a:cubicBezTo>
                      <a:pt x="1654" y="85"/>
                      <a:pt x="1438" y="78"/>
                      <a:pt x="1250" y="78"/>
                    </a:cubicBezTo>
                    <a:cubicBezTo>
                      <a:pt x="1128" y="78"/>
                      <a:pt x="1017" y="81"/>
                      <a:pt x="908" y="91"/>
                    </a:cubicBezTo>
                    <a:cubicBezTo>
                      <a:pt x="890" y="92"/>
                      <a:pt x="872" y="93"/>
                      <a:pt x="854" y="93"/>
                    </a:cubicBezTo>
                    <a:cubicBezTo>
                      <a:pt x="719" y="93"/>
                      <a:pt x="564" y="58"/>
                      <a:pt x="429" y="58"/>
                    </a:cubicBezTo>
                    <a:cubicBezTo>
                      <a:pt x="300" y="58"/>
                      <a:pt x="190" y="89"/>
                      <a:pt x="132" y="214"/>
                    </a:cubicBezTo>
                    <a:cubicBezTo>
                      <a:pt x="1" y="494"/>
                      <a:pt x="366" y="685"/>
                      <a:pt x="541" y="884"/>
                    </a:cubicBezTo>
                    <a:cubicBezTo>
                      <a:pt x="3513" y="4226"/>
                      <a:pt x="6483" y="7569"/>
                      <a:pt x="9455" y="10912"/>
                    </a:cubicBezTo>
                    <a:cubicBezTo>
                      <a:pt x="18219" y="20765"/>
                      <a:pt x="26913" y="30679"/>
                      <a:pt x="35746" y="40471"/>
                    </a:cubicBezTo>
                    <a:cubicBezTo>
                      <a:pt x="39683" y="44837"/>
                      <a:pt x="43560" y="49254"/>
                      <a:pt x="47459" y="53654"/>
                    </a:cubicBezTo>
                    <a:cubicBezTo>
                      <a:pt x="48952" y="55338"/>
                      <a:pt x="49140" y="55560"/>
                      <a:pt x="50847" y="55560"/>
                    </a:cubicBezTo>
                    <a:cubicBezTo>
                      <a:pt x="51099" y="55560"/>
                      <a:pt x="51385" y="55555"/>
                      <a:pt x="51712" y="55550"/>
                    </a:cubicBezTo>
                    <a:cubicBezTo>
                      <a:pt x="51714" y="55550"/>
                      <a:pt x="51716" y="55550"/>
                      <a:pt x="51717" y="55550"/>
                    </a:cubicBezTo>
                    <a:cubicBezTo>
                      <a:pt x="51824" y="55550"/>
                      <a:pt x="51950" y="55578"/>
                      <a:pt x="52065" y="55578"/>
                    </a:cubicBezTo>
                    <a:cubicBezTo>
                      <a:pt x="52182" y="55578"/>
                      <a:pt x="52286" y="55548"/>
                      <a:pt x="52343" y="55428"/>
                    </a:cubicBezTo>
                    <a:cubicBezTo>
                      <a:pt x="52457" y="55189"/>
                      <a:pt x="52179" y="55028"/>
                      <a:pt x="52034" y="54866"/>
                    </a:cubicBezTo>
                    <a:cubicBezTo>
                      <a:pt x="43499" y="45290"/>
                      <a:pt x="34968" y="35708"/>
                      <a:pt x="26444" y="26121"/>
                    </a:cubicBezTo>
                    <a:cubicBezTo>
                      <a:pt x="19087" y="17855"/>
                      <a:pt x="11744" y="9574"/>
                      <a:pt x="4416" y="1283"/>
                    </a:cubicBezTo>
                    <a:cubicBezTo>
                      <a:pt x="3810" y="595"/>
                      <a:pt x="3220" y="0"/>
                      <a:pt x="2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 rot="5400000">
                <a:off x="10027901" y="2180928"/>
                <a:ext cx="927223" cy="983086"/>
              </a:xfrm>
              <a:custGeom>
                <a:avLst/>
                <a:gdLst/>
                <a:ahLst/>
                <a:cxnLst/>
                <a:rect l="l" t="t" r="r" b="b"/>
                <a:pathLst>
                  <a:path w="52467" h="55628" extrusionOk="0">
                    <a:moveTo>
                      <a:pt x="1577" y="1"/>
                    </a:moveTo>
                    <a:cubicBezTo>
                      <a:pt x="1324" y="1"/>
                      <a:pt x="1060" y="25"/>
                      <a:pt x="780" y="74"/>
                    </a:cubicBezTo>
                    <a:cubicBezTo>
                      <a:pt x="777" y="74"/>
                      <a:pt x="773" y="74"/>
                      <a:pt x="769" y="74"/>
                    </a:cubicBezTo>
                    <a:cubicBezTo>
                      <a:pt x="754" y="74"/>
                      <a:pt x="738" y="73"/>
                      <a:pt x="723" y="73"/>
                    </a:cubicBezTo>
                    <a:cubicBezTo>
                      <a:pt x="716" y="73"/>
                      <a:pt x="710" y="73"/>
                      <a:pt x="703" y="74"/>
                    </a:cubicBezTo>
                    <a:cubicBezTo>
                      <a:pt x="676" y="79"/>
                      <a:pt x="648" y="80"/>
                      <a:pt x="619" y="80"/>
                    </a:cubicBezTo>
                    <a:cubicBezTo>
                      <a:pt x="534" y="80"/>
                      <a:pt x="442" y="65"/>
                      <a:pt x="357" y="65"/>
                    </a:cubicBezTo>
                    <a:cubicBezTo>
                      <a:pt x="242" y="65"/>
                      <a:pt x="141" y="93"/>
                      <a:pt x="87" y="221"/>
                    </a:cubicBezTo>
                    <a:cubicBezTo>
                      <a:pt x="1" y="425"/>
                      <a:pt x="252" y="570"/>
                      <a:pt x="381" y="718"/>
                    </a:cubicBezTo>
                    <a:cubicBezTo>
                      <a:pt x="1186" y="1643"/>
                      <a:pt x="1998" y="2562"/>
                      <a:pt x="2818" y="3474"/>
                    </a:cubicBezTo>
                    <a:cubicBezTo>
                      <a:pt x="9579" y="11001"/>
                      <a:pt x="16188" y="18659"/>
                      <a:pt x="23016" y="26125"/>
                    </a:cubicBezTo>
                    <a:cubicBezTo>
                      <a:pt x="25583" y="28935"/>
                      <a:pt x="28071" y="31820"/>
                      <a:pt x="30597" y="34667"/>
                    </a:cubicBezTo>
                    <a:cubicBezTo>
                      <a:pt x="36429" y="41209"/>
                      <a:pt x="42244" y="47765"/>
                      <a:pt x="48037" y="54340"/>
                    </a:cubicBezTo>
                    <a:cubicBezTo>
                      <a:pt x="48647" y="55031"/>
                      <a:pt x="49232" y="55627"/>
                      <a:pt x="49998" y="55627"/>
                    </a:cubicBezTo>
                    <a:cubicBezTo>
                      <a:pt x="50159" y="55627"/>
                      <a:pt x="50327" y="55601"/>
                      <a:pt x="50506" y="55544"/>
                    </a:cubicBezTo>
                    <a:cubicBezTo>
                      <a:pt x="50808" y="55544"/>
                      <a:pt x="51040" y="55549"/>
                      <a:pt x="51245" y="55549"/>
                    </a:cubicBezTo>
                    <a:cubicBezTo>
                      <a:pt x="51376" y="55549"/>
                      <a:pt x="51496" y="55547"/>
                      <a:pt x="51615" y="55540"/>
                    </a:cubicBezTo>
                    <a:cubicBezTo>
                      <a:pt x="51629" y="55540"/>
                      <a:pt x="51642" y="55539"/>
                      <a:pt x="51656" y="55539"/>
                    </a:cubicBezTo>
                    <a:cubicBezTo>
                      <a:pt x="51777" y="55539"/>
                      <a:pt x="51915" y="55568"/>
                      <a:pt x="52038" y="55568"/>
                    </a:cubicBezTo>
                    <a:cubicBezTo>
                      <a:pt x="52160" y="55568"/>
                      <a:pt x="52267" y="55539"/>
                      <a:pt x="52326" y="55427"/>
                    </a:cubicBezTo>
                    <a:cubicBezTo>
                      <a:pt x="52466" y="55158"/>
                      <a:pt x="52125" y="55000"/>
                      <a:pt x="51967" y="54821"/>
                    </a:cubicBezTo>
                    <a:cubicBezTo>
                      <a:pt x="49996" y="52572"/>
                      <a:pt x="48016" y="50336"/>
                      <a:pt x="46023" y="48107"/>
                    </a:cubicBezTo>
                    <a:cubicBezTo>
                      <a:pt x="36863" y="37859"/>
                      <a:pt x="27824" y="27507"/>
                      <a:pt x="18609" y="17310"/>
                    </a:cubicBezTo>
                    <a:cubicBezTo>
                      <a:pt x="14000" y="12211"/>
                      <a:pt x="9420" y="7083"/>
                      <a:pt x="4951" y="1865"/>
                    </a:cubicBezTo>
                    <a:cubicBezTo>
                      <a:pt x="3951" y="696"/>
                      <a:pt x="2941" y="1"/>
                      <a:pt x="1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5400000">
                <a:off x="10026081" y="1091998"/>
                <a:ext cx="931376" cy="979640"/>
              </a:xfrm>
              <a:custGeom>
                <a:avLst/>
                <a:gdLst/>
                <a:ahLst/>
                <a:cxnLst/>
                <a:rect l="l" t="t" r="r" b="b"/>
                <a:pathLst>
                  <a:path w="52702" h="55433" extrusionOk="0">
                    <a:moveTo>
                      <a:pt x="1666" y="0"/>
                    </a:moveTo>
                    <a:cubicBezTo>
                      <a:pt x="1145" y="0"/>
                      <a:pt x="598" y="1"/>
                      <a:pt x="0" y="1"/>
                    </a:cubicBezTo>
                    <a:cubicBezTo>
                      <a:pt x="293" y="369"/>
                      <a:pt x="440" y="576"/>
                      <a:pt x="610" y="761"/>
                    </a:cubicBezTo>
                    <a:cubicBezTo>
                      <a:pt x="4477" y="5011"/>
                      <a:pt x="8237" y="9355"/>
                      <a:pt x="12104" y="13606"/>
                    </a:cubicBezTo>
                    <a:cubicBezTo>
                      <a:pt x="18108" y="20203"/>
                      <a:pt x="23963" y="26934"/>
                      <a:pt x="29884" y="33605"/>
                    </a:cubicBezTo>
                    <a:cubicBezTo>
                      <a:pt x="36230" y="40756"/>
                      <a:pt x="42577" y="47902"/>
                      <a:pt x="48927" y="55046"/>
                    </a:cubicBezTo>
                    <a:cubicBezTo>
                      <a:pt x="49060" y="55193"/>
                      <a:pt x="49235" y="55405"/>
                      <a:pt x="49395" y="55411"/>
                    </a:cubicBezTo>
                    <a:cubicBezTo>
                      <a:pt x="49938" y="55428"/>
                      <a:pt x="50482" y="55432"/>
                      <a:pt x="51044" y="55432"/>
                    </a:cubicBezTo>
                    <a:cubicBezTo>
                      <a:pt x="51574" y="55432"/>
                      <a:pt x="52121" y="55429"/>
                      <a:pt x="52701" y="55429"/>
                    </a:cubicBezTo>
                    <a:cubicBezTo>
                      <a:pt x="52416" y="55073"/>
                      <a:pt x="52252" y="54850"/>
                      <a:pt x="52068" y="54643"/>
                    </a:cubicBezTo>
                    <a:cubicBezTo>
                      <a:pt x="47674" y="49691"/>
                      <a:pt x="43295" y="44725"/>
                      <a:pt x="38881" y="39795"/>
                    </a:cubicBezTo>
                    <a:cubicBezTo>
                      <a:pt x="29728" y="29570"/>
                      <a:pt x="20748" y="19193"/>
                      <a:pt x="11489" y="9063"/>
                    </a:cubicBezTo>
                    <a:cubicBezTo>
                      <a:pt x="8903" y="6234"/>
                      <a:pt x="6392" y="3335"/>
                      <a:pt x="3844" y="470"/>
                    </a:cubicBezTo>
                    <a:cubicBezTo>
                      <a:pt x="3661" y="261"/>
                      <a:pt x="3501" y="4"/>
                      <a:pt x="3179" y="2"/>
                    </a:cubicBezTo>
                    <a:cubicBezTo>
                      <a:pt x="2683" y="1"/>
                      <a:pt x="2187" y="0"/>
                      <a:pt x="1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 rot="5400000">
                <a:off x="10028405" y="672347"/>
                <a:ext cx="927824" cy="981619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55545" extrusionOk="0">
                    <a:moveTo>
                      <a:pt x="2403" y="0"/>
                    </a:moveTo>
                    <a:cubicBezTo>
                      <a:pt x="2244" y="0"/>
                      <a:pt x="2078" y="25"/>
                      <a:pt x="1903" y="78"/>
                    </a:cubicBezTo>
                    <a:cubicBezTo>
                      <a:pt x="1599" y="78"/>
                      <a:pt x="1359" y="73"/>
                      <a:pt x="1146" y="73"/>
                    </a:cubicBezTo>
                    <a:cubicBezTo>
                      <a:pt x="994" y="73"/>
                      <a:pt x="856" y="76"/>
                      <a:pt x="718" y="84"/>
                    </a:cubicBezTo>
                    <a:cubicBezTo>
                      <a:pt x="708" y="84"/>
                      <a:pt x="698" y="84"/>
                      <a:pt x="687" y="84"/>
                    </a:cubicBezTo>
                    <a:cubicBezTo>
                      <a:pt x="588" y="84"/>
                      <a:pt x="475" y="63"/>
                      <a:pt x="373" y="63"/>
                    </a:cubicBezTo>
                    <a:cubicBezTo>
                      <a:pt x="253" y="63"/>
                      <a:pt x="148" y="92"/>
                      <a:pt x="97" y="219"/>
                    </a:cubicBezTo>
                    <a:cubicBezTo>
                      <a:pt x="0" y="458"/>
                      <a:pt x="284" y="611"/>
                      <a:pt x="429" y="775"/>
                    </a:cubicBezTo>
                    <a:cubicBezTo>
                      <a:pt x="2526" y="3148"/>
                      <a:pt x="4630" y="5518"/>
                      <a:pt x="6739" y="7882"/>
                    </a:cubicBezTo>
                    <a:cubicBezTo>
                      <a:pt x="16452" y="18769"/>
                      <a:pt x="26040" y="29765"/>
                      <a:pt x="35846" y="40571"/>
                    </a:cubicBezTo>
                    <a:cubicBezTo>
                      <a:pt x="40122" y="45281"/>
                      <a:pt x="44303" y="50081"/>
                      <a:pt x="48531" y="54834"/>
                    </a:cubicBezTo>
                    <a:cubicBezTo>
                      <a:pt x="48793" y="55130"/>
                      <a:pt x="48986" y="55539"/>
                      <a:pt x="49477" y="55541"/>
                    </a:cubicBezTo>
                    <a:cubicBezTo>
                      <a:pt x="50320" y="55543"/>
                      <a:pt x="51165" y="55544"/>
                      <a:pt x="52009" y="55544"/>
                    </a:cubicBezTo>
                    <a:cubicBezTo>
                      <a:pt x="52501" y="55544"/>
                      <a:pt x="52449" y="55326"/>
                      <a:pt x="52205" y="55043"/>
                    </a:cubicBezTo>
                    <a:cubicBezTo>
                      <a:pt x="52105" y="54925"/>
                      <a:pt x="51999" y="54815"/>
                      <a:pt x="51897" y="54701"/>
                    </a:cubicBezTo>
                    <a:cubicBezTo>
                      <a:pt x="46319" y="48483"/>
                      <a:pt x="40875" y="42147"/>
                      <a:pt x="35209" y="36008"/>
                    </a:cubicBezTo>
                    <a:cubicBezTo>
                      <a:pt x="32229" y="32782"/>
                      <a:pt x="29367" y="29445"/>
                      <a:pt x="26451" y="26160"/>
                    </a:cubicBezTo>
                    <a:cubicBezTo>
                      <a:pt x="19071" y="17881"/>
                      <a:pt x="11713" y="9584"/>
                      <a:pt x="4373" y="1271"/>
                    </a:cubicBezTo>
                    <a:cubicBezTo>
                      <a:pt x="3756" y="571"/>
                      <a:pt x="3166" y="0"/>
                      <a:pt x="2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 rot="5400000">
                <a:off x="10026858" y="883405"/>
                <a:ext cx="930121" cy="980470"/>
              </a:xfrm>
              <a:custGeom>
                <a:avLst/>
                <a:gdLst/>
                <a:ahLst/>
                <a:cxnLst/>
                <a:rect l="l" t="t" r="r" b="b"/>
                <a:pathLst>
                  <a:path w="52631" h="55480" extrusionOk="0">
                    <a:moveTo>
                      <a:pt x="1701" y="1"/>
                    </a:moveTo>
                    <a:cubicBezTo>
                      <a:pt x="1401" y="1"/>
                      <a:pt x="1053" y="10"/>
                      <a:pt x="640" y="21"/>
                    </a:cubicBezTo>
                    <a:cubicBezTo>
                      <a:pt x="632" y="20"/>
                      <a:pt x="625" y="20"/>
                      <a:pt x="617" y="20"/>
                    </a:cubicBezTo>
                    <a:cubicBezTo>
                      <a:pt x="599" y="20"/>
                      <a:pt x="580" y="22"/>
                      <a:pt x="562" y="23"/>
                    </a:cubicBezTo>
                    <a:cubicBezTo>
                      <a:pt x="538" y="27"/>
                      <a:pt x="513" y="29"/>
                      <a:pt x="487" y="29"/>
                    </a:cubicBezTo>
                    <a:cubicBezTo>
                      <a:pt x="428" y="29"/>
                      <a:pt x="366" y="21"/>
                      <a:pt x="308" y="21"/>
                    </a:cubicBezTo>
                    <a:cubicBezTo>
                      <a:pt x="213" y="21"/>
                      <a:pt x="127" y="42"/>
                      <a:pt x="82" y="150"/>
                    </a:cubicBezTo>
                    <a:cubicBezTo>
                      <a:pt x="1" y="347"/>
                      <a:pt x="213" y="457"/>
                      <a:pt x="319" y="592"/>
                    </a:cubicBezTo>
                    <a:cubicBezTo>
                      <a:pt x="414" y="712"/>
                      <a:pt x="520" y="824"/>
                      <a:pt x="622" y="938"/>
                    </a:cubicBezTo>
                    <a:cubicBezTo>
                      <a:pt x="8477" y="9682"/>
                      <a:pt x="16202" y="18540"/>
                      <a:pt x="24086" y="27261"/>
                    </a:cubicBezTo>
                    <a:cubicBezTo>
                      <a:pt x="32380" y="36440"/>
                      <a:pt x="40528" y="45749"/>
                      <a:pt x="48744" y="54999"/>
                    </a:cubicBezTo>
                    <a:cubicBezTo>
                      <a:pt x="48927" y="55206"/>
                      <a:pt x="49089" y="55470"/>
                      <a:pt x="49408" y="55474"/>
                    </a:cubicBezTo>
                    <a:cubicBezTo>
                      <a:pt x="49867" y="55478"/>
                      <a:pt x="50327" y="55480"/>
                      <a:pt x="50804" y="55480"/>
                    </a:cubicBezTo>
                    <a:cubicBezTo>
                      <a:pt x="51376" y="55480"/>
                      <a:pt x="51975" y="55478"/>
                      <a:pt x="52631" y="55478"/>
                    </a:cubicBezTo>
                    <a:cubicBezTo>
                      <a:pt x="52194" y="54970"/>
                      <a:pt x="51891" y="54606"/>
                      <a:pt x="51575" y="54250"/>
                    </a:cubicBezTo>
                    <a:cubicBezTo>
                      <a:pt x="42041" y="43611"/>
                      <a:pt x="32660" y="32837"/>
                      <a:pt x="23069" y="22249"/>
                    </a:cubicBezTo>
                    <a:cubicBezTo>
                      <a:pt x="16976" y="15526"/>
                      <a:pt x="11005" y="8692"/>
                      <a:pt x="4980" y="1908"/>
                    </a:cubicBezTo>
                    <a:cubicBezTo>
                      <a:pt x="3518" y="261"/>
                      <a:pt x="3284" y="1"/>
                      <a:pt x="1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 rot="5400000">
                <a:off x="10025674" y="3254590"/>
                <a:ext cx="930369" cy="981743"/>
              </a:xfrm>
              <a:custGeom>
                <a:avLst/>
                <a:gdLst/>
                <a:ahLst/>
                <a:cxnLst/>
                <a:rect l="l" t="t" r="r" b="b"/>
                <a:pathLst>
                  <a:path w="52645" h="55552" extrusionOk="0">
                    <a:moveTo>
                      <a:pt x="3149" y="1"/>
                    </a:moveTo>
                    <a:cubicBezTo>
                      <a:pt x="3147" y="1"/>
                      <a:pt x="3144" y="1"/>
                      <a:pt x="3141" y="1"/>
                    </a:cubicBezTo>
                    <a:cubicBezTo>
                      <a:pt x="2701" y="5"/>
                      <a:pt x="2260" y="6"/>
                      <a:pt x="1797" y="6"/>
                    </a:cubicBezTo>
                    <a:cubicBezTo>
                      <a:pt x="1242" y="6"/>
                      <a:pt x="656" y="5"/>
                      <a:pt x="1" y="5"/>
                    </a:cubicBezTo>
                    <a:cubicBezTo>
                      <a:pt x="1396" y="1585"/>
                      <a:pt x="2635" y="3006"/>
                      <a:pt x="3892" y="4409"/>
                    </a:cubicBezTo>
                    <a:cubicBezTo>
                      <a:pt x="12931" y="14494"/>
                      <a:pt x="21818" y="24715"/>
                      <a:pt x="30922" y="34744"/>
                    </a:cubicBezTo>
                    <a:cubicBezTo>
                      <a:pt x="36545" y="40962"/>
                      <a:pt x="42103" y="47238"/>
                      <a:pt x="47596" y="53570"/>
                    </a:cubicBezTo>
                    <a:cubicBezTo>
                      <a:pt x="48615" y="54746"/>
                      <a:pt x="49630" y="55552"/>
                      <a:pt x="51053" y="55552"/>
                    </a:cubicBezTo>
                    <a:cubicBezTo>
                      <a:pt x="51312" y="55552"/>
                      <a:pt x="51584" y="55525"/>
                      <a:pt x="51872" y="55469"/>
                    </a:cubicBezTo>
                    <a:cubicBezTo>
                      <a:pt x="51902" y="55464"/>
                      <a:pt x="51934" y="55462"/>
                      <a:pt x="51967" y="55462"/>
                    </a:cubicBezTo>
                    <a:cubicBezTo>
                      <a:pt x="52068" y="55462"/>
                      <a:pt x="52178" y="55482"/>
                      <a:pt x="52278" y="55482"/>
                    </a:cubicBezTo>
                    <a:cubicBezTo>
                      <a:pt x="52400" y="55482"/>
                      <a:pt x="52506" y="55451"/>
                      <a:pt x="52559" y="55315"/>
                    </a:cubicBezTo>
                    <a:cubicBezTo>
                      <a:pt x="52644" y="55093"/>
                      <a:pt x="52359" y="54925"/>
                      <a:pt x="52210" y="54761"/>
                    </a:cubicBezTo>
                    <a:cubicBezTo>
                      <a:pt x="44801" y="46509"/>
                      <a:pt x="37539" y="38129"/>
                      <a:pt x="30070" y="29927"/>
                    </a:cubicBezTo>
                    <a:cubicBezTo>
                      <a:pt x="25253" y="24636"/>
                      <a:pt x="20556" y="19236"/>
                      <a:pt x="15803" y="13884"/>
                    </a:cubicBezTo>
                    <a:cubicBezTo>
                      <a:pt x="11833" y="9411"/>
                      <a:pt x="7863" y="4939"/>
                      <a:pt x="3890" y="468"/>
                    </a:cubicBezTo>
                    <a:cubicBezTo>
                      <a:pt x="3691" y="244"/>
                      <a:pt x="3507" y="1"/>
                      <a:pt x="3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 rot="5400000">
                <a:off x="10029898" y="3883001"/>
                <a:ext cx="924448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310" h="55531" extrusionOk="0">
                    <a:moveTo>
                      <a:pt x="1416" y="1"/>
                    </a:moveTo>
                    <a:cubicBezTo>
                      <a:pt x="1162" y="1"/>
                      <a:pt x="897" y="21"/>
                      <a:pt x="620" y="62"/>
                    </a:cubicBezTo>
                    <a:cubicBezTo>
                      <a:pt x="599" y="65"/>
                      <a:pt x="578" y="66"/>
                      <a:pt x="556" y="66"/>
                    </a:cubicBezTo>
                    <a:cubicBezTo>
                      <a:pt x="479" y="66"/>
                      <a:pt x="395" y="52"/>
                      <a:pt x="317" y="52"/>
                    </a:cubicBezTo>
                    <a:cubicBezTo>
                      <a:pt x="211" y="52"/>
                      <a:pt x="118" y="78"/>
                      <a:pt x="74" y="203"/>
                    </a:cubicBezTo>
                    <a:cubicBezTo>
                      <a:pt x="0" y="417"/>
                      <a:pt x="244" y="550"/>
                      <a:pt x="375" y="697"/>
                    </a:cubicBezTo>
                    <a:cubicBezTo>
                      <a:pt x="3258" y="3945"/>
                      <a:pt x="6141" y="7195"/>
                      <a:pt x="9025" y="10443"/>
                    </a:cubicBezTo>
                    <a:cubicBezTo>
                      <a:pt x="15490" y="17720"/>
                      <a:pt x="21955" y="25000"/>
                      <a:pt x="28416" y="32281"/>
                    </a:cubicBezTo>
                    <a:cubicBezTo>
                      <a:pt x="35167" y="39889"/>
                      <a:pt x="41916" y="47496"/>
                      <a:pt x="48662" y="55104"/>
                    </a:cubicBezTo>
                    <a:cubicBezTo>
                      <a:pt x="48873" y="55341"/>
                      <a:pt x="49081" y="55530"/>
                      <a:pt x="49424" y="55530"/>
                    </a:cubicBezTo>
                    <a:cubicBezTo>
                      <a:pt x="49427" y="55530"/>
                      <a:pt x="49431" y="55530"/>
                      <a:pt x="49434" y="55530"/>
                    </a:cubicBezTo>
                    <a:cubicBezTo>
                      <a:pt x="49864" y="55526"/>
                      <a:pt x="50294" y="55525"/>
                      <a:pt x="50727" y="55525"/>
                    </a:cubicBezTo>
                    <a:cubicBezTo>
                      <a:pt x="51247" y="55525"/>
                      <a:pt x="51772" y="55526"/>
                      <a:pt x="52310" y="55526"/>
                    </a:cubicBezTo>
                    <a:cubicBezTo>
                      <a:pt x="52294" y="55175"/>
                      <a:pt x="52103" y="55061"/>
                      <a:pt x="51974" y="54915"/>
                    </a:cubicBezTo>
                    <a:cubicBezTo>
                      <a:pt x="50114" y="52807"/>
                      <a:pt x="48251" y="50702"/>
                      <a:pt x="46385" y="48600"/>
                    </a:cubicBezTo>
                    <a:cubicBezTo>
                      <a:pt x="40345" y="41799"/>
                      <a:pt x="34306" y="34996"/>
                      <a:pt x="28267" y="28194"/>
                    </a:cubicBezTo>
                    <a:cubicBezTo>
                      <a:pt x="20482" y="19422"/>
                      <a:pt x="12657" y="10684"/>
                      <a:pt x="4956" y="1839"/>
                    </a:cubicBezTo>
                    <a:cubicBezTo>
                      <a:pt x="3890" y="615"/>
                      <a:pt x="2812" y="1"/>
                      <a:pt x="1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 rot="5400000">
                <a:off x="10026982" y="1507204"/>
                <a:ext cx="928107" cy="981142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55518" extrusionOk="0">
                    <a:moveTo>
                      <a:pt x="2215" y="1"/>
                    </a:moveTo>
                    <a:cubicBezTo>
                      <a:pt x="1536" y="1"/>
                      <a:pt x="821" y="2"/>
                      <a:pt x="1" y="2"/>
                    </a:cubicBezTo>
                    <a:cubicBezTo>
                      <a:pt x="2145" y="2418"/>
                      <a:pt x="4123" y="4654"/>
                      <a:pt x="6109" y="6887"/>
                    </a:cubicBezTo>
                    <a:cubicBezTo>
                      <a:pt x="12558" y="14149"/>
                      <a:pt x="19008" y="21412"/>
                      <a:pt x="25456" y="28676"/>
                    </a:cubicBezTo>
                    <a:cubicBezTo>
                      <a:pt x="32851" y="37011"/>
                      <a:pt x="40287" y="45311"/>
                      <a:pt x="47601" y="53720"/>
                    </a:cubicBezTo>
                    <a:cubicBezTo>
                      <a:pt x="48639" y="54911"/>
                      <a:pt x="49681" y="55518"/>
                      <a:pt x="51044" y="55518"/>
                    </a:cubicBezTo>
                    <a:cubicBezTo>
                      <a:pt x="51286" y="55518"/>
                      <a:pt x="51538" y="55499"/>
                      <a:pt x="51803" y="55460"/>
                    </a:cubicBezTo>
                    <a:cubicBezTo>
                      <a:pt x="51825" y="55457"/>
                      <a:pt x="51849" y="55456"/>
                      <a:pt x="51874" y="55456"/>
                    </a:cubicBezTo>
                    <a:cubicBezTo>
                      <a:pt x="51966" y="55456"/>
                      <a:pt x="52069" y="55474"/>
                      <a:pt x="52162" y="55474"/>
                    </a:cubicBezTo>
                    <a:cubicBezTo>
                      <a:pt x="52275" y="55474"/>
                      <a:pt x="52374" y="55447"/>
                      <a:pt x="52422" y="55323"/>
                    </a:cubicBezTo>
                    <a:cubicBezTo>
                      <a:pt x="52517" y="55090"/>
                      <a:pt x="52239" y="54932"/>
                      <a:pt x="52092" y="54766"/>
                    </a:cubicBezTo>
                    <a:cubicBezTo>
                      <a:pt x="48039" y="50196"/>
                      <a:pt x="43986" y="45626"/>
                      <a:pt x="39932" y="41056"/>
                    </a:cubicBezTo>
                    <a:cubicBezTo>
                      <a:pt x="34248" y="34651"/>
                      <a:pt x="28565" y="28247"/>
                      <a:pt x="22881" y="21844"/>
                    </a:cubicBezTo>
                    <a:cubicBezTo>
                      <a:pt x="16534" y="14694"/>
                      <a:pt x="10187" y="7545"/>
                      <a:pt x="3841" y="397"/>
                    </a:cubicBezTo>
                    <a:cubicBezTo>
                      <a:pt x="3669" y="204"/>
                      <a:pt x="3505" y="2"/>
                      <a:pt x="3216" y="2"/>
                    </a:cubicBezTo>
                    <a:cubicBezTo>
                      <a:pt x="2885" y="1"/>
                      <a:pt x="2554" y="1"/>
                      <a:pt x="22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 rot="5400000">
                <a:off x="10026973" y="253589"/>
                <a:ext cx="927930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507" h="55531" extrusionOk="0">
                    <a:moveTo>
                      <a:pt x="0" y="1"/>
                    </a:moveTo>
                    <a:cubicBezTo>
                      <a:pt x="259" y="311"/>
                      <a:pt x="369" y="450"/>
                      <a:pt x="485" y="583"/>
                    </a:cubicBezTo>
                    <a:cubicBezTo>
                      <a:pt x="7237" y="8187"/>
                      <a:pt x="13988" y="15793"/>
                      <a:pt x="20737" y="23400"/>
                    </a:cubicBezTo>
                    <a:cubicBezTo>
                      <a:pt x="29672" y="33474"/>
                      <a:pt x="38637" y="43523"/>
                      <a:pt x="47504" y="53655"/>
                    </a:cubicBezTo>
                    <a:cubicBezTo>
                      <a:pt x="48540" y="54837"/>
                      <a:pt x="49573" y="55531"/>
                      <a:pt x="50965" y="55531"/>
                    </a:cubicBezTo>
                    <a:cubicBezTo>
                      <a:pt x="51213" y="55531"/>
                      <a:pt x="51473" y="55509"/>
                      <a:pt x="51746" y="55463"/>
                    </a:cubicBezTo>
                    <a:cubicBezTo>
                      <a:pt x="51773" y="55459"/>
                      <a:pt x="51800" y="55458"/>
                      <a:pt x="51828" y="55458"/>
                    </a:cubicBezTo>
                    <a:cubicBezTo>
                      <a:pt x="51925" y="55458"/>
                      <a:pt x="52032" y="55476"/>
                      <a:pt x="52128" y="55476"/>
                    </a:cubicBezTo>
                    <a:cubicBezTo>
                      <a:pt x="52237" y="55476"/>
                      <a:pt x="52332" y="55452"/>
                      <a:pt x="52381" y="55346"/>
                    </a:cubicBezTo>
                    <a:cubicBezTo>
                      <a:pt x="52507" y="55072"/>
                      <a:pt x="52184" y="54909"/>
                      <a:pt x="52026" y="54730"/>
                    </a:cubicBezTo>
                    <a:cubicBezTo>
                      <a:pt x="46592" y="48589"/>
                      <a:pt x="41147" y="42452"/>
                      <a:pt x="35696" y="36325"/>
                    </a:cubicBezTo>
                    <a:cubicBezTo>
                      <a:pt x="28873" y="28681"/>
                      <a:pt x="22061" y="21030"/>
                      <a:pt x="15256" y="13371"/>
                    </a:cubicBezTo>
                    <a:cubicBezTo>
                      <a:pt x="11439" y="9075"/>
                      <a:pt x="7650" y="4752"/>
                      <a:pt x="3849" y="441"/>
                    </a:cubicBezTo>
                    <a:cubicBezTo>
                      <a:pt x="3663" y="232"/>
                      <a:pt x="3484" y="1"/>
                      <a:pt x="3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 rot="5400000">
                <a:off x="10029014" y="2631586"/>
                <a:ext cx="925668" cy="979693"/>
              </a:xfrm>
              <a:custGeom>
                <a:avLst/>
                <a:gdLst/>
                <a:ahLst/>
                <a:cxnLst/>
                <a:rect l="l" t="t" r="r" b="b"/>
                <a:pathLst>
                  <a:path w="52379" h="55436" extrusionOk="0">
                    <a:moveTo>
                      <a:pt x="2891" y="1"/>
                    </a:moveTo>
                    <a:cubicBezTo>
                      <a:pt x="2889" y="1"/>
                      <a:pt x="2888" y="1"/>
                      <a:pt x="2887" y="1"/>
                    </a:cubicBezTo>
                    <a:cubicBezTo>
                      <a:pt x="2572" y="1"/>
                      <a:pt x="2257" y="2"/>
                      <a:pt x="1940" y="2"/>
                    </a:cubicBezTo>
                    <a:cubicBezTo>
                      <a:pt x="1306" y="2"/>
                      <a:pt x="665" y="1"/>
                      <a:pt x="0" y="1"/>
                    </a:cubicBezTo>
                    <a:cubicBezTo>
                      <a:pt x="23" y="400"/>
                      <a:pt x="245" y="557"/>
                      <a:pt x="409" y="742"/>
                    </a:cubicBezTo>
                    <a:cubicBezTo>
                      <a:pt x="5664" y="6668"/>
                      <a:pt x="10923" y="12597"/>
                      <a:pt x="16182" y="18522"/>
                    </a:cubicBezTo>
                    <a:cubicBezTo>
                      <a:pt x="21949" y="25022"/>
                      <a:pt x="27717" y="31520"/>
                      <a:pt x="33487" y="38017"/>
                    </a:cubicBezTo>
                    <a:cubicBezTo>
                      <a:pt x="38513" y="43674"/>
                      <a:pt x="43536" y="49328"/>
                      <a:pt x="48562" y="54985"/>
                    </a:cubicBezTo>
                    <a:cubicBezTo>
                      <a:pt x="48714" y="55155"/>
                      <a:pt x="48842" y="55415"/>
                      <a:pt x="49075" y="55421"/>
                    </a:cubicBezTo>
                    <a:cubicBezTo>
                      <a:pt x="49547" y="55432"/>
                      <a:pt x="50020" y="55435"/>
                      <a:pt x="50505" y="55435"/>
                    </a:cubicBezTo>
                    <a:cubicBezTo>
                      <a:pt x="51102" y="55435"/>
                      <a:pt x="51719" y="55431"/>
                      <a:pt x="52379" y="55431"/>
                    </a:cubicBezTo>
                    <a:cubicBezTo>
                      <a:pt x="52093" y="55077"/>
                      <a:pt x="51927" y="54852"/>
                      <a:pt x="51744" y="54645"/>
                    </a:cubicBezTo>
                    <a:cubicBezTo>
                      <a:pt x="44604" y="46596"/>
                      <a:pt x="37461" y="38548"/>
                      <a:pt x="30319" y="30501"/>
                    </a:cubicBezTo>
                    <a:cubicBezTo>
                      <a:pt x="24770" y="24252"/>
                      <a:pt x="19222" y="18001"/>
                      <a:pt x="13673" y="11750"/>
                    </a:cubicBezTo>
                    <a:cubicBezTo>
                      <a:pt x="10421" y="8075"/>
                      <a:pt x="7162" y="4407"/>
                      <a:pt x="3896" y="744"/>
                    </a:cubicBezTo>
                    <a:cubicBezTo>
                      <a:pt x="3621" y="436"/>
                      <a:pt x="3409" y="1"/>
                      <a:pt x="2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9"/>
              <p:cNvSpPr/>
              <p:nvPr/>
            </p:nvSpPr>
            <p:spPr>
              <a:xfrm rot="5400000">
                <a:off x="10027283" y="4105926"/>
                <a:ext cx="927488" cy="981336"/>
              </a:xfrm>
              <a:custGeom>
                <a:avLst/>
                <a:gdLst/>
                <a:ahLst/>
                <a:cxnLst/>
                <a:rect l="l" t="t" r="r" b="b"/>
                <a:pathLst>
                  <a:path w="52482" h="55529" extrusionOk="0">
                    <a:moveTo>
                      <a:pt x="3110" y="1"/>
                    </a:moveTo>
                    <a:cubicBezTo>
                      <a:pt x="3108" y="1"/>
                      <a:pt x="3107" y="1"/>
                      <a:pt x="3105" y="1"/>
                    </a:cubicBezTo>
                    <a:cubicBezTo>
                      <a:pt x="2621" y="3"/>
                      <a:pt x="2137" y="3"/>
                      <a:pt x="1627" y="3"/>
                    </a:cubicBezTo>
                    <a:cubicBezTo>
                      <a:pt x="1118" y="3"/>
                      <a:pt x="584" y="3"/>
                      <a:pt x="0" y="3"/>
                    </a:cubicBezTo>
                    <a:cubicBezTo>
                      <a:pt x="299" y="379"/>
                      <a:pt x="460" y="603"/>
                      <a:pt x="643" y="807"/>
                    </a:cubicBezTo>
                    <a:cubicBezTo>
                      <a:pt x="2054" y="2392"/>
                      <a:pt x="3464" y="3976"/>
                      <a:pt x="4873" y="5563"/>
                    </a:cubicBezTo>
                    <a:cubicBezTo>
                      <a:pt x="11715" y="13263"/>
                      <a:pt x="18556" y="20965"/>
                      <a:pt x="25394" y="28669"/>
                    </a:cubicBezTo>
                    <a:cubicBezTo>
                      <a:pt x="32791" y="37004"/>
                      <a:pt x="40225" y="45307"/>
                      <a:pt x="47541" y="53713"/>
                    </a:cubicBezTo>
                    <a:cubicBezTo>
                      <a:pt x="48570" y="54896"/>
                      <a:pt x="49604" y="55529"/>
                      <a:pt x="50969" y="55529"/>
                    </a:cubicBezTo>
                    <a:cubicBezTo>
                      <a:pt x="51214" y="55529"/>
                      <a:pt x="51469" y="55508"/>
                      <a:pt x="51737" y="55467"/>
                    </a:cubicBezTo>
                    <a:cubicBezTo>
                      <a:pt x="51762" y="55463"/>
                      <a:pt x="51788" y="55462"/>
                      <a:pt x="51816" y="55462"/>
                    </a:cubicBezTo>
                    <a:cubicBezTo>
                      <a:pt x="51911" y="55462"/>
                      <a:pt x="52015" y="55481"/>
                      <a:pt x="52110" y="55481"/>
                    </a:cubicBezTo>
                    <a:cubicBezTo>
                      <a:pt x="52219" y="55481"/>
                      <a:pt x="52315" y="55455"/>
                      <a:pt x="52368" y="55344"/>
                    </a:cubicBezTo>
                    <a:cubicBezTo>
                      <a:pt x="52481" y="55105"/>
                      <a:pt x="52200" y="54948"/>
                      <a:pt x="52055" y="54786"/>
                    </a:cubicBezTo>
                    <a:cubicBezTo>
                      <a:pt x="47595" y="49755"/>
                      <a:pt x="43133" y="44728"/>
                      <a:pt x="38669" y="39700"/>
                    </a:cubicBezTo>
                    <a:cubicBezTo>
                      <a:pt x="32980" y="33301"/>
                      <a:pt x="27293" y="26899"/>
                      <a:pt x="21609" y="20496"/>
                    </a:cubicBezTo>
                    <a:cubicBezTo>
                      <a:pt x="15671" y="13805"/>
                      <a:pt x="9735" y="7110"/>
                      <a:pt x="3800" y="418"/>
                    </a:cubicBezTo>
                    <a:cubicBezTo>
                      <a:pt x="3612" y="204"/>
                      <a:pt x="342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9"/>
              <p:cNvSpPr/>
              <p:nvPr/>
            </p:nvSpPr>
            <p:spPr>
              <a:xfrm rot="5400000">
                <a:off x="10028272" y="33199"/>
                <a:ext cx="926605" cy="979746"/>
              </a:xfrm>
              <a:custGeom>
                <a:avLst/>
                <a:gdLst/>
                <a:ahLst/>
                <a:cxnLst/>
                <a:rect l="l" t="t" r="r" b="b"/>
                <a:pathLst>
                  <a:path w="52432" h="55439" extrusionOk="0">
                    <a:moveTo>
                      <a:pt x="1811" y="0"/>
                    </a:moveTo>
                    <a:cubicBezTo>
                      <a:pt x="1214" y="0"/>
                      <a:pt x="612" y="10"/>
                      <a:pt x="1" y="10"/>
                    </a:cubicBezTo>
                    <a:cubicBezTo>
                      <a:pt x="101" y="421"/>
                      <a:pt x="329" y="600"/>
                      <a:pt x="512" y="807"/>
                    </a:cubicBezTo>
                    <a:cubicBezTo>
                      <a:pt x="6447" y="7498"/>
                      <a:pt x="12383" y="14189"/>
                      <a:pt x="18323" y="20878"/>
                    </a:cubicBezTo>
                    <a:cubicBezTo>
                      <a:pt x="23706" y="26934"/>
                      <a:pt x="29086" y="32990"/>
                      <a:pt x="34467" y="39047"/>
                    </a:cubicBezTo>
                    <a:cubicBezTo>
                      <a:pt x="39164" y="44343"/>
                      <a:pt x="43865" y="49639"/>
                      <a:pt x="48564" y="54932"/>
                    </a:cubicBezTo>
                    <a:cubicBezTo>
                      <a:pt x="48748" y="55139"/>
                      <a:pt x="48894" y="55426"/>
                      <a:pt x="49213" y="55430"/>
                    </a:cubicBezTo>
                    <a:cubicBezTo>
                      <a:pt x="49662" y="55437"/>
                      <a:pt x="50112" y="55439"/>
                      <a:pt x="50577" y="55439"/>
                    </a:cubicBezTo>
                    <a:cubicBezTo>
                      <a:pt x="51160" y="55439"/>
                      <a:pt x="51767" y="55436"/>
                      <a:pt x="52432" y="55436"/>
                    </a:cubicBezTo>
                    <a:cubicBezTo>
                      <a:pt x="52131" y="55065"/>
                      <a:pt x="51953" y="54828"/>
                      <a:pt x="51758" y="54608"/>
                    </a:cubicBezTo>
                    <a:cubicBezTo>
                      <a:pt x="44461" y="46391"/>
                      <a:pt x="37166" y="38171"/>
                      <a:pt x="29870" y="29952"/>
                    </a:cubicBezTo>
                    <a:cubicBezTo>
                      <a:pt x="24528" y="23929"/>
                      <a:pt x="19186" y="17906"/>
                      <a:pt x="13842" y="11884"/>
                    </a:cubicBezTo>
                    <a:cubicBezTo>
                      <a:pt x="10538" y="8154"/>
                      <a:pt x="7228" y="4427"/>
                      <a:pt x="3913" y="707"/>
                    </a:cubicBezTo>
                    <a:cubicBezTo>
                      <a:pt x="3681" y="444"/>
                      <a:pt x="3496" y="39"/>
                      <a:pt x="3119" y="23"/>
                    </a:cubicBezTo>
                    <a:cubicBezTo>
                      <a:pt x="2684" y="5"/>
                      <a:pt x="2249" y="0"/>
                      <a:pt x="1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9"/>
              <p:cNvSpPr/>
              <p:nvPr/>
            </p:nvSpPr>
            <p:spPr>
              <a:xfrm rot="5400000">
                <a:off x="10027989" y="2835283"/>
                <a:ext cx="927364" cy="980046"/>
              </a:xfrm>
              <a:custGeom>
                <a:avLst/>
                <a:gdLst/>
                <a:ahLst/>
                <a:cxnLst/>
                <a:rect l="l" t="t" r="r" b="b"/>
                <a:pathLst>
                  <a:path w="52475" h="55456" extrusionOk="0">
                    <a:moveTo>
                      <a:pt x="3137" y="1"/>
                    </a:moveTo>
                    <a:cubicBezTo>
                      <a:pt x="3135" y="1"/>
                      <a:pt x="3134" y="1"/>
                      <a:pt x="3133" y="1"/>
                    </a:cubicBezTo>
                    <a:cubicBezTo>
                      <a:pt x="2718" y="3"/>
                      <a:pt x="2303" y="4"/>
                      <a:pt x="1870" y="4"/>
                    </a:cubicBezTo>
                    <a:cubicBezTo>
                      <a:pt x="1293" y="4"/>
                      <a:pt x="684" y="3"/>
                      <a:pt x="1" y="3"/>
                    </a:cubicBezTo>
                    <a:cubicBezTo>
                      <a:pt x="477" y="560"/>
                      <a:pt x="802" y="950"/>
                      <a:pt x="1135" y="1327"/>
                    </a:cubicBezTo>
                    <a:cubicBezTo>
                      <a:pt x="2888" y="3291"/>
                      <a:pt x="4638" y="5258"/>
                      <a:pt x="6387" y="7226"/>
                    </a:cubicBezTo>
                    <a:cubicBezTo>
                      <a:pt x="11779" y="13309"/>
                      <a:pt x="17171" y="19388"/>
                      <a:pt x="22565" y="25469"/>
                    </a:cubicBezTo>
                    <a:cubicBezTo>
                      <a:pt x="27907" y="31492"/>
                      <a:pt x="33251" y="37514"/>
                      <a:pt x="38593" y="43535"/>
                    </a:cubicBezTo>
                    <a:cubicBezTo>
                      <a:pt x="41916" y="47285"/>
                      <a:pt x="45241" y="51031"/>
                      <a:pt x="48574" y="54771"/>
                    </a:cubicBezTo>
                    <a:cubicBezTo>
                      <a:pt x="48805" y="55031"/>
                      <a:pt x="48989" y="55425"/>
                      <a:pt x="49379" y="55438"/>
                    </a:cubicBezTo>
                    <a:cubicBezTo>
                      <a:pt x="49797" y="55452"/>
                      <a:pt x="50216" y="55456"/>
                      <a:pt x="50640" y="55456"/>
                    </a:cubicBezTo>
                    <a:cubicBezTo>
                      <a:pt x="51238" y="55456"/>
                      <a:pt x="51845" y="55448"/>
                      <a:pt x="52474" y="55448"/>
                    </a:cubicBezTo>
                    <a:cubicBezTo>
                      <a:pt x="52368" y="55062"/>
                      <a:pt x="52156" y="54875"/>
                      <a:pt x="51974" y="54670"/>
                    </a:cubicBezTo>
                    <a:cubicBezTo>
                      <a:pt x="46053" y="47999"/>
                      <a:pt x="40134" y="41327"/>
                      <a:pt x="34212" y="34656"/>
                    </a:cubicBezTo>
                    <a:cubicBezTo>
                      <a:pt x="28683" y="28424"/>
                      <a:pt x="23152" y="22192"/>
                      <a:pt x="17619" y="15963"/>
                    </a:cubicBezTo>
                    <a:cubicBezTo>
                      <a:pt x="13054" y="10822"/>
                      <a:pt x="8488" y="5682"/>
                      <a:pt x="3920" y="543"/>
                    </a:cubicBezTo>
                    <a:cubicBezTo>
                      <a:pt x="3705" y="301"/>
                      <a:pt x="3530" y="1"/>
                      <a:pt x="3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9"/>
              <p:cNvSpPr/>
              <p:nvPr/>
            </p:nvSpPr>
            <p:spPr>
              <a:xfrm rot="5400000">
                <a:off x="10029863" y="1301333"/>
                <a:ext cx="924731" cy="981195"/>
              </a:xfrm>
              <a:custGeom>
                <a:avLst/>
                <a:gdLst/>
                <a:ahLst/>
                <a:cxnLst/>
                <a:rect l="l" t="t" r="r" b="b"/>
                <a:pathLst>
                  <a:path w="52326" h="55521" extrusionOk="0">
                    <a:moveTo>
                      <a:pt x="1452" y="1"/>
                    </a:moveTo>
                    <a:cubicBezTo>
                      <a:pt x="1202" y="1"/>
                      <a:pt x="941" y="21"/>
                      <a:pt x="668" y="61"/>
                    </a:cubicBezTo>
                    <a:cubicBezTo>
                      <a:pt x="646" y="64"/>
                      <a:pt x="623" y="66"/>
                      <a:pt x="599" y="66"/>
                    </a:cubicBezTo>
                    <a:cubicBezTo>
                      <a:pt x="518" y="66"/>
                      <a:pt x="429" y="50"/>
                      <a:pt x="348" y="50"/>
                    </a:cubicBezTo>
                    <a:cubicBezTo>
                      <a:pt x="248" y="50"/>
                      <a:pt x="159" y="74"/>
                      <a:pt x="108" y="179"/>
                    </a:cubicBezTo>
                    <a:cubicBezTo>
                      <a:pt x="0" y="399"/>
                      <a:pt x="245" y="536"/>
                      <a:pt x="373" y="680"/>
                    </a:cubicBezTo>
                    <a:cubicBezTo>
                      <a:pt x="7583" y="8799"/>
                      <a:pt x="14793" y="16916"/>
                      <a:pt x="22005" y="25035"/>
                    </a:cubicBezTo>
                    <a:cubicBezTo>
                      <a:pt x="27534" y="31265"/>
                      <a:pt x="33063" y="37493"/>
                      <a:pt x="38592" y="43722"/>
                    </a:cubicBezTo>
                    <a:cubicBezTo>
                      <a:pt x="41879" y="47432"/>
                      <a:pt x="45169" y="51139"/>
                      <a:pt x="48465" y="54839"/>
                    </a:cubicBezTo>
                    <a:cubicBezTo>
                      <a:pt x="48697" y="55099"/>
                      <a:pt x="48878" y="55491"/>
                      <a:pt x="49272" y="55502"/>
                    </a:cubicBezTo>
                    <a:cubicBezTo>
                      <a:pt x="49712" y="55517"/>
                      <a:pt x="50152" y="55521"/>
                      <a:pt x="50594" y="55521"/>
                    </a:cubicBezTo>
                    <a:cubicBezTo>
                      <a:pt x="51166" y="55521"/>
                      <a:pt x="51742" y="55514"/>
                      <a:pt x="52325" y="55514"/>
                    </a:cubicBezTo>
                    <a:cubicBezTo>
                      <a:pt x="52267" y="55084"/>
                      <a:pt x="52003" y="54900"/>
                      <a:pt x="51808" y="54680"/>
                    </a:cubicBezTo>
                    <a:cubicBezTo>
                      <a:pt x="44446" y="46390"/>
                      <a:pt x="37083" y="38099"/>
                      <a:pt x="29721" y="29806"/>
                    </a:cubicBezTo>
                    <a:cubicBezTo>
                      <a:pt x="21461" y="20502"/>
                      <a:pt x="13162" y="11231"/>
                      <a:pt x="4987" y="1854"/>
                    </a:cubicBezTo>
                    <a:cubicBezTo>
                      <a:pt x="3918" y="626"/>
                      <a:pt x="2850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 rot="5400000">
                <a:off x="10028997" y="3677589"/>
                <a:ext cx="926463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424" h="55539" extrusionOk="0">
                    <a:moveTo>
                      <a:pt x="1479" y="1"/>
                    </a:moveTo>
                    <a:cubicBezTo>
                      <a:pt x="1221" y="1"/>
                      <a:pt x="951" y="24"/>
                      <a:pt x="666" y="70"/>
                    </a:cubicBezTo>
                    <a:cubicBezTo>
                      <a:pt x="643" y="74"/>
                      <a:pt x="619" y="75"/>
                      <a:pt x="594" y="75"/>
                    </a:cubicBezTo>
                    <a:cubicBezTo>
                      <a:pt x="513" y="75"/>
                      <a:pt x="425" y="60"/>
                      <a:pt x="344" y="60"/>
                    </a:cubicBezTo>
                    <a:cubicBezTo>
                      <a:pt x="244" y="60"/>
                      <a:pt x="156" y="83"/>
                      <a:pt x="105" y="188"/>
                    </a:cubicBezTo>
                    <a:cubicBezTo>
                      <a:pt x="1" y="408"/>
                      <a:pt x="244" y="547"/>
                      <a:pt x="371" y="691"/>
                    </a:cubicBezTo>
                    <a:cubicBezTo>
                      <a:pt x="2664" y="3302"/>
                      <a:pt x="4964" y="5908"/>
                      <a:pt x="7270" y="8505"/>
                    </a:cubicBezTo>
                    <a:cubicBezTo>
                      <a:pt x="13875" y="15937"/>
                      <a:pt x="20479" y="23371"/>
                      <a:pt x="27079" y="30807"/>
                    </a:cubicBezTo>
                    <a:cubicBezTo>
                      <a:pt x="34270" y="38914"/>
                      <a:pt x="41460" y="47022"/>
                      <a:pt x="48653" y="55129"/>
                    </a:cubicBezTo>
                    <a:cubicBezTo>
                      <a:pt x="48838" y="55338"/>
                      <a:pt x="49016" y="55538"/>
                      <a:pt x="49338" y="55538"/>
                    </a:cubicBezTo>
                    <a:cubicBezTo>
                      <a:pt x="49342" y="55538"/>
                      <a:pt x="49345" y="55538"/>
                      <a:pt x="49348" y="55538"/>
                    </a:cubicBezTo>
                    <a:cubicBezTo>
                      <a:pt x="49764" y="55533"/>
                      <a:pt x="50179" y="55532"/>
                      <a:pt x="50608" y="55532"/>
                    </a:cubicBezTo>
                    <a:cubicBezTo>
                      <a:pt x="51180" y="55532"/>
                      <a:pt x="51774" y="55535"/>
                      <a:pt x="52424" y="55535"/>
                    </a:cubicBezTo>
                    <a:cubicBezTo>
                      <a:pt x="52250" y="55288"/>
                      <a:pt x="52190" y="55179"/>
                      <a:pt x="52111" y="55091"/>
                    </a:cubicBezTo>
                    <a:cubicBezTo>
                      <a:pt x="49755" y="52431"/>
                      <a:pt x="47399" y="49772"/>
                      <a:pt x="45038" y="47116"/>
                    </a:cubicBezTo>
                    <a:cubicBezTo>
                      <a:pt x="38976" y="40296"/>
                      <a:pt x="32919" y="33472"/>
                      <a:pt x="26865" y="26646"/>
                    </a:cubicBezTo>
                    <a:cubicBezTo>
                      <a:pt x="19556" y="18406"/>
                      <a:pt x="12213" y="10194"/>
                      <a:pt x="4989" y="1880"/>
                    </a:cubicBezTo>
                    <a:cubicBezTo>
                      <a:pt x="3937" y="668"/>
                      <a:pt x="2879" y="1"/>
                      <a:pt x="1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9"/>
              <p:cNvSpPr/>
              <p:nvPr/>
            </p:nvSpPr>
            <p:spPr>
              <a:xfrm rot="5400000">
                <a:off x="10027910" y="460785"/>
                <a:ext cx="926870" cy="980382"/>
              </a:xfrm>
              <a:custGeom>
                <a:avLst/>
                <a:gdLst/>
                <a:ahLst/>
                <a:cxnLst/>
                <a:rect l="l" t="t" r="r" b="b"/>
                <a:pathLst>
                  <a:path w="52447" h="55475" extrusionOk="0">
                    <a:moveTo>
                      <a:pt x="1663" y="1"/>
                    </a:moveTo>
                    <a:cubicBezTo>
                      <a:pt x="1136" y="1"/>
                      <a:pt x="588" y="1"/>
                      <a:pt x="0" y="1"/>
                    </a:cubicBezTo>
                    <a:cubicBezTo>
                      <a:pt x="193" y="262"/>
                      <a:pt x="261" y="370"/>
                      <a:pt x="344" y="465"/>
                    </a:cubicBezTo>
                    <a:cubicBezTo>
                      <a:pt x="10130" y="11490"/>
                      <a:pt x="19917" y="22517"/>
                      <a:pt x="29703" y="33543"/>
                    </a:cubicBezTo>
                    <a:cubicBezTo>
                      <a:pt x="35614" y="40183"/>
                      <a:pt x="41514" y="46836"/>
                      <a:pt x="47402" y="53498"/>
                    </a:cubicBezTo>
                    <a:cubicBezTo>
                      <a:pt x="48904" y="55198"/>
                      <a:pt x="49110" y="55474"/>
                      <a:pt x="50749" y="55474"/>
                    </a:cubicBezTo>
                    <a:cubicBezTo>
                      <a:pt x="51041" y="55474"/>
                      <a:pt x="51379" y="55466"/>
                      <a:pt x="51777" y="55454"/>
                    </a:cubicBezTo>
                    <a:cubicBezTo>
                      <a:pt x="51783" y="55454"/>
                      <a:pt x="51788" y="55454"/>
                      <a:pt x="51794" y="55454"/>
                    </a:cubicBezTo>
                    <a:cubicBezTo>
                      <a:pt x="51883" y="55454"/>
                      <a:pt x="51985" y="55473"/>
                      <a:pt x="52079" y="55473"/>
                    </a:cubicBezTo>
                    <a:cubicBezTo>
                      <a:pt x="52187" y="55473"/>
                      <a:pt x="52284" y="55448"/>
                      <a:pt x="52337" y="55339"/>
                    </a:cubicBezTo>
                    <a:cubicBezTo>
                      <a:pt x="52447" y="55115"/>
                      <a:pt x="52194" y="54986"/>
                      <a:pt x="52067" y="54841"/>
                    </a:cubicBezTo>
                    <a:cubicBezTo>
                      <a:pt x="49282" y="51682"/>
                      <a:pt x="46493" y="48526"/>
                      <a:pt x="43699" y="45377"/>
                    </a:cubicBezTo>
                    <a:cubicBezTo>
                      <a:pt x="37641" y="38558"/>
                      <a:pt x="31585" y="31736"/>
                      <a:pt x="25531" y="24914"/>
                    </a:cubicBezTo>
                    <a:cubicBezTo>
                      <a:pt x="18292" y="16753"/>
                      <a:pt x="11051" y="8589"/>
                      <a:pt x="3810" y="430"/>
                    </a:cubicBezTo>
                    <a:cubicBezTo>
                      <a:pt x="3644" y="241"/>
                      <a:pt x="3499" y="5"/>
                      <a:pt x="3204" y="3"/>
                    </a:cubicBezTo>
                    <a:cubicBezTo>
                      <a:pt x="2697" y="1"/>
                      <a:pt x="2190" y="1"/>
                      <a:pt x="1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 rot="5400000">
                <a:off x="10199280" y="4314122"/>
                <a:ext cx="738781" cy="828770"/>
              </a:xfrm>
              <a:custGeom>
                <a:avLst/>
                <a:gdLst/>
                <a:ahLst/>
                <a:cxnLst/>
                <a:rect l="l" t="t" r="r" b="b"/>
                <a:pathLst>
                  <a:path w="41804" h="46896" extrusionOk="0">
                    <a:moveTo>
                      <a:pt x="1499" y="1"/>
                    </a:moveTo>
                    <a:cubicBezTo>
                      <a:pt x="1239" y="1"/>
                      <a:pt x="967" y="25"/>
                      <a:pt x="681" y="74"/>
                    </a:cubicBezTo>
                    <a:cubicBezTo>
                      <a:pt x="655" y="78"/>
                      <a:pt x="627" y="80"/>
                      <a:pt x="598" y="80"/>
                    </a:cubicBezTo>
                    <a:cubicBezTo>
                      <a:pt x="516" y="80"/>
                      <a:pt x="428" y="66"/>
                      <a:pt x="346" y="66"/>
                    </a:cubicBezTo>
                    <a:cubicBezTo>
                      <a:pt x="227" y="66"/>
                      <a:pt x="122" y="96"/>
                      <a:pt x="71" y="240"/>
                    </a:cubicBezTo>
                    <a:cubicBezTo>
                      <a:pt x="0" y="444"/>
                      <a:pt x="239" y="589"/>
                      <a:pt x="373" y="738"/>
                    </a:cubicBezTo>
                    <a:cubicBezTo>
                      <a:pt x="6154" y="7257"/>
                      <a:pt x="11938" y="13776"/>
                      <a:pt x="17720" y="20293"/>
                    </a:cubicBezTo>
                    <a:cubicBezTo>
                      <a:pt x="24336" y="27748"/>
                      <a:pt x="30950" y="35203"/>
                      <a:pt x="37563" y="42659"/>
                    </a:cubicBezTo>
                    <a:cubicBezTo>
                      <a:pt x="38715" y="43959"/>
                      <a:pt x="39870" y="45258"/>
                      <a:pt x="41027" y="46555"/>
                    </a:cubicBezTo>
                    <a:cubicBezTo>
                      <a:pt x="41144" y="46687"/>
                      <a:pt x="41252" y="46895"/>
                      <a:pt x="41431" y="46895"/>
                    </a:cubicBezTo>
                    <a:cubicBezTo>
                      <a:pt x="41454" y="46895"/>
                      <a:pt x="41477" y="46892"/>
                      <a:pt x="41502" y="46885"/>
                    </a:cubicBezTo>
                    <a:cubicBezTo>
                      <a:pt x="41790" y="46802"/>
                      <a:pt x="41691" y="46505"/>
                      <a:pt x="41701" y="46291"/>
                    </a:cubicBezTo>
                    <a:cubicBezTo>
                      <a:pt x="41716" y="45908"/>
                      <a:pt x="41705" y="45526"/>
                      <a:pt x="41705" y="45086"/>
                    </a:cubicBezTo>
                    <a:cubicBezTo>
                      <a:pt x="41666" y="44272"/>
                      <a:pt x="41803" y="43438"/>
                      <a:pt x="41087" y="42647"/>
                    </a:cubicBezTo>
                    <a:cubicBezTo>
                      <a:pt x="36741" y="37842"/>
                      <a:pt x="32467" y="32971"/>
                      <a:pt x="28151" y="28136"/>
                    </a:cubicBezTo>
                    <a:cubicBezTo>
                      <a:pt x="25795" y="25498"/>
                      <a:pt x="23448" y="22850"/>
                      <a:pt x="21113" y="20193"/>
                    </a:cubicBezTo>
                    <a:cubicBezTo>
                      <a:pt x="15732" y="14069"/>
                      <a:pt x="10252" y="8033"/>
                      <a:pt x="4929" y="1859"/>
                    </a:cubicBezTo>
                    <a:cubicBezTo>
                      <a:pt x="3907" y="673"/>
                      <a:pt x="2872" y="1"/>
                      <a:pt x="14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 rot="5400000">
                <a:off x="10045667" y="3500"/>
                <a:ext cx="711778" cy="803109"/>
              </a:xfrm>
              <a:custGeom>
                <a:avLst/>
                <a:gdLst/>
                <a:ahLst/>
                <a:cxnLst/>
                <a:rect l="l" t="t" r="r" b="b"/>
                <a:pathLst>
                  <a:path w="40276" h="45444" extrusionOk="0">
                    <a:moveTo>
                      <a:pt x="20" y="1"/>
                    </a:moveTo>
                    <a:cubicBezTo>
                      <a:pt x="20" y="1124"/>
                      <a:pt x="37" y="2106"/>
                      <a:pt x="12" y="3086"/>
                    </a:cubicBezTo>
                    <a:cubicBezTo>
                      <a:pt x="1" y="3555"/>
                      <a:pt x="167" y="3901"/>
                      <a:pt x="475" y="4248"/>
                    </a:cubicBezTo>
                    <a:cubicBezTo>
                      <a:pt x="3706" y="7873"/>
                      <a:pt x="6931" y="11501"/>
                      <a:pt x="10152" y="15131"/>
                    </a:cubicBezTo>
                    <a:cubicBezTo>
                      <a:pt x="18543" y="24595"/>
                      <a:pt x="26957" y="34036"/>
                      <a:pt x="35290" y="43548"/>
                    </a:cubicBezTo>
                    <a:cubicBezTo>
                      <a:pt x="36284" y="44685"/>
                      <a:pt x="37269" y="45444"/>
                      <a:pt x="38637" y="45444"/>
                    </a:cubicBezTo>
                    <a:cubicBezTo>
                      <a:pt x="38893" y="45444"/>
                      <a:pt x="39161" y="45418"/>
                      <a:pt x="39445" y="45362"/>
                    </a:cubicBezTo>
                    <a:cubicBezTo>
                      <a:pt x="39478" y="45356"/>
                      <a:pt x="39513" y="45354"/>
                      <a:pt x="39549" y="45354"/>
                    </a:cubicBezTo>
                    <a:cubicBezTo>
                      <a:pt x="39652" y="45354"/>
                      <a:pt x="39763" y="45373"/>
                      <a:pt x="39864" y="45373"/>
                    </a:cubicBezTo>
                    <a:cubicBezTo>
                      <a:pt x="39986" y="45373"/>
                      <a:pt x="40092" y="45345"/>
                      <a:pt x="40148" y="45223"/>
                    </a:cubicBezTo>
                    <a:cubicBezTo>
                      <a:pt x="40275" y="44953"/>
                      <a:pt x="39941" y="44793"/>
                      <a:pt x="39783" y="44615"/>
                    </a:cubicBezTo>
                    <a:cubicBezTo>
                      <a:pt x="35686" y="39984"/>
                      <a:pt x="31585" y="35356"/>
                      <a:pt x="27482" y="30732"/>
                    </a:cubicBezTo>
                    <a:cubicBezTo>
                      <a:pt x="18836" y="20984"/>
                      <a:pt x="10187" y="11238"/>
                      <a:pt x="1533" y="1496"/>
                    </a:cubicBezTo>
                    <a:cubicBezTo>
                      <a:pt x="1103" y="1014"/>
                      <a:pt x="722" y="473"/>
                      <a:pt x="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 rot="5400000">
                <a:off x="10435279" y="4551874"/>
                <a:ext cx="517910" cy="574745"/>
              </a:xfrm>
              <a:custGeom>
                <a:avLst/>
                <a:gdLst/>
                <a:ahLst/>
                <a:cxnLst/>
                <a:rect l="l" t="t" r="r" b="b"/>
                <a:pathLst>
                  <a:path w="29306" h="32522" extrusionOk="0">
                    <a:moveTo>
                      <a:pt x="1916" y="0"/>
                    </a:moveTo>
                    <a:cubicBezTo>
                      <a:pt x="1325" y="0"/>
                      <a:pt x="701" y="2"/>
                      <a:pt x="0" y="2"/>
                    </a:cubicBezTo>
                    <a:cubicBezTo>
                      <a:pt x="2195" y="2476"/>
                      <a:pt x="4227" y="4768"/>
                      <a:pt x="6261" y="7059"/>
                    </a:cubicBezTo>
                    <a:cubicBezTo>
                      <a:pt x="11603" y="13080"/>
                      <a:pt x="16947" y="19102"/>
                      <a:pt x="22291" y="25123"/>
                    </a:cubicBezTo>
                    <a:cubicBezTo>
                      <a:pt x="24359" y="27456"/>
                      <a:pt x="26430" y="29787"/>
                      <a:pt x="28503" y="32115"/>
                    </a:cubicBezTo>
                    <a:cubicBezTo>
                      <a:pt x="28635" y="32262"/>
                      <a:pt x="28757" y="32522"/>
                      <a:pt x="28944" y="32522"/>
                    </a:cubicBezTo>
                    <a:cubicBezTo>
                      <a:pt x="28968" y="32522"/>
                      <a:pt x="28992" y="32518"/>
                      <a:pt x="29018" y="32508"/>
                    </a:cubicBezTo>
                    <a:cubicBezTo>
                      <a:pt x="29306" y="32406"/>
                      <a:pt x="29184" y="32063"/>
                      <a:pt x="29190" y="31821"/>
                    </a:cubicBezTo>
                    <a:cubicBezTo>
                      <a:pt x="29203" y="31184"/>
                      <a:pt x="29165" y="30544"/>
                      <a:pt x="29203" y="29907"/>
                    </a:cubicBezTo>
                    <a:cubicBezTo>
                      <a:pt x="29244" y="29249"/>
                      <a:pt x="29028" y="28737"/>
                      <a:pt x="28584" y="28249"/>
                    </a:cubicBezTo>
                    <a:cubicBezTo>
                      <a:pt x="27123" y="26643"/>
                      <a:pt x="25693" y="25007"/>
                      <a:pt x="24251" y="23382"/>
                    </a:cubicBezTo>
                    <a:cubicBezTo>
                      <a:pt x="17485" y="15753"/>
                      <a:pt x="10717" y="8126"/>
                      <a:pt x="3947" y="499"/>
                    </a:cubicBezTo>
                    <a:cubicBezTo>
                      <a:pt x="3746" y="274"/>
                      <a:pt x="3559" y="3"/>
                      <a:pt x="3208" y="3"/>
                    </a:cubicBezTo>
                    <a:cubicBezTo>
                      <a:pt x="2784" y="1"/>
                      <a:pt x="2359" y="0"/>
                      <a:pt x="19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 rot="5400000">
                <a:off x="10029810" y="19777"/>
                <a:ext cx="491101" cy="547441"/>
              </a:xfrm>
              <a:custGeom>
                <a:avLst/>
                <a:gdLst/>
                <a:ahLst/>
                <a:cxnLst/>
                <a:rect l="l" t="t" r="r" b="b"/>
                <a:pathLst>
                  <a:path w="27789" h="30977" extrusionOk="0">
                    <a:moveTo>
                      <a:pt x="301" y="0"/>
                    </a:moveTo>
                    <a:lnTo>
                      <a:pt x="89" y="66"/>
                    </a:lnTo>
                    <a:cubicBezTo>
                      <a:pt x="89" y="873"/>
                      <a:pt x="141" y="1683"/>
                      <a:pt x="73" y="2486"/>
                    </a:cubicBezTo>
                    <a:cubicBezTo>
                      <a:pt x="0" y="3378"/>
                      <a:pt x="342" y="4014"/>
                      <a:pt x="926" y="4667"/>
                    </a:cubicBezTo>
                    <a:cubicBezTo>
                      <a:pt x="5616" y="9895"/>
                      <a:pt x="10294" y="15134"/>
                      <a:pt x="14957" y="20388"/>
                    </a:cubicBezTo>
                    <a:cubicBezTo>
                      <a:pt x="17960" y="23769"/>
                      <a:pt x="20934" y="27173"/>
                      <a:pt x="23921" y="30566"/>
                    </a:cubicBezTo>
                    <a:cubicBezTo>
                      <a:pt x="24089" y="30757"/>
                      <a:pt x="24255" y="30971"/>
                      <a:pt x="24542" y="30973"/>
                    </a:cubicBezTo>
                    <a:cubicBezTo>
                      <a:pt x="24974" y="30975"/>
                      <a:pt x="25406" y="30976"/>
                      <a:pt x="25856" y="30976"/>
                    </a:cubicBezTo>
                    <a:cubicBezTo>
                      <a:pt x="26455" y="30976"/>
                      <a:pt x="27086" y="30975"/>
                      <a:pt x="27789" y="3097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 rot="5400000">
                <a:off x="10674715" y="4791067"/>
                <a:ext cx="291013" cy="323195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8288" extrusionOk="0">
                    <a:moveTo>
                      <a:pt x="329" y="1"/>
                    </a:moveTo>
                    <a:cubicBezTo>
                      <a:pt x="232" y="1"/>
                      <a:pt x="140" y="20"/>
                      <a:pt x="88" y="120"/>
                    </a:cubicBezTo>
                    <a:cubicBezTo>
                      <a:pt x="1" y="290"/>
                      <a:pt x="165" y="396"/>
                      <a:pt x="258" y="510"/>
                    </a:cubicBezTo>
                    <a:cubicBezTo>
                      <a:pt x="370" y="648"/>
                      <a:pt x="493" y="778"/>
                      <a:pt x="611" y="913"/>
                    </a:cubicBezTo>
                    <a:cubicBezTo>
                      <a:pt x="4308" y="5081"/>
                      <a:pt x="8004" y="9252"/>
                      <a:pt x="11702" y="13420"/>
                    </a:cubicBezTo>
                    <a:cubicBezTo>
                      <a:pt x="13059" y="14951"/>
                      <a:pt x="14415" y="16479"/>
                      <a:pt x="15776" y="18006"/>
                    </a:cubicBezTo>
                    <a:cubicBezTo>
                      <a:pt x="15874" y="18118"/>
                      <a:pt x="15974" y="18287"/>
                      <a:pt x="16126" y="18287"/>
                    </a:cubicBezTo>
                    <a:cubicBezTo>
                      <a:pt x="16149" y="18287"/>
                      <a:pt x="16174" y="18283"/>
                      <a:pt x="16200" y="18274"/>
                    </a:cubicBezTo>
                    <a:cubicBezTo>
                      <a:pt x="16399" y="18205"/>
                      <a:pt x="16349" y="17971"/>
                      <a:pt x="16353" y="17799"/>
                    </a:cubicBezTo>
                    <a:cubicBezTo>
                      <a:pt x="16361" y="17365"/>
                      <a:pt x="16355" y="16931"/>
                      <a:pt x="16355" y="16497"/>
                    </a:cubicBezTo>
                    <a:cubicBezTo>
                      <a:pt x="16467" y="15472"/>
                      <a:pt x="16411" y="14503"/>
                      <a:pt x="15533" y="13770"/>
                    </a:cubicBezTo>
                    <a:cubicBezTo>
                      <a:pt x="15318" y="13590"/>
                      <a:pt x="15152" y="13357"/>
                      <a:pt x="14965" y="13146"/>
                    </a:cubicBezTo>
                    <a:cubicBezTo>
                      <a:pt x="11233" y="8939"/>
                      <a:pt x="7502" y="4732"/>
                      <a:pt x="3768" y="527"/>
                    </a:cubicBezTo>
                    <a:cubicBezTo>
                      <a:pt x="3535" y="265"/>
                      <a:pt x="3313" y="2"/>
                      <a:pt x="2906" y="2"/>
                    </a:cubicBezTo>
                    <a:cubicBezTo>
                      <a:pt x="2899" y="2"/>
                      <a:pt x="2892" y="2"/>
                      <a:pt x="2884" y="2"/>
                    </a:cubicBezTo>
                    <a:cubicBezTo>
                      <a:pt x="2603" y="8"/>
                      <a:pt x="2321" y="10"/>
                      <a:pt x="2039" y="10"/>
                    </a:cubicBezTo>
                    <a:cubicBezTo>
                      <a:pt x="1650" y="10"/>
                      <a:pt x="1261" y="7"/>
                      <a:pt x="872" y="7"/>
                    </a:cubicBezTo>
                    <a:cubicBezTo>
                      <a:pt x="749" y="7"/>
                      <a:pt x="626" y="7"/>
                      <a:pt x="503" y="8"/>
                    </a:cubicBezTo>
                    <a:cubicBezTo>
                      <a:pt x="448" y="8"/>
                      <a:pt x="388" y="1"/>
                      <a:pt x="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9"/>
              <p:cNvSpPr/>
              <p:nvPr/>
            </p:nvSpPr>
            <p:spPr>
              <a:xfrm rot="5400000">
                <a:off x="10015764" y="32846"/>
                <a:ext cx="263691" cy="294777"/>
              </a:xfrm>
              <a:custGeom>
                <a:avLst/>
                <a:gdLst/>
                <a:ahLst/>
                <a:cxnLst/>
                <a:rect l="l" t="t" r="r" b="b"/>
                <a:pathLst>
                  <a:path w="14921" h="16680" extrusionOk="0">
                    <a:moveTo>
                      <a:pt x="304" y="0"/>
                    </a:moveTo>
                    <a:cubicBezTo>
                      <a:pt x="268" y="0"/>
                      <a:pt x="229" y="9"/>
                      <a:pt x="185" y="30"/>
                    </a:cubicBezTo>
                    <a:cubicBezTo>
                      <a:pt x="0" y="117"/>
                      <a:pt x="70" y="348"/>
                      <a:pt x="68" y="518"/>
                    </a:cubicBezTo>
                    <a:cubicBezTo>
                      <a:pt x="60" y="1257"/>
                      <a:pt x="93" y="1998"/>
                      <a:pt x="54" y="2737"/>
                    </a:cubicBezTo>
                    <a:cubicBezTo>
                      <a:pt x="23" y="3345"/>
                      <a:pt x="241" y="3807"/>
                      <a:pt x="639" y="4252"/>
                    </a:cubicBezTo>
                    <a:cubicBezTo>
                      <a:pt x="3976" y="7983"/>
                      <a:pt x="7328" y="11704"/>
                      <a:pt x="10611" y="15482"/>
                    </a:cubicBezTo>
                    <a:cubicBezTo>
                      <a:pt x="11220" y="16184"/>
                      <a:pt x="11816" y="16680"/>
                      <a:pt x="12547" y="16680"/>
                    </a:cubicBezTo>
                    <a:cubicBezTo>
                      <a:pt x="12701" y="16680"/>
                      <a:pt x="12861" y="16658"/>
                      <a:pt x="13029" y="16611"/>
                    </a:cubicBezTo>
                    <a:cubicBezTo>
                      <a:pt x="13314" y="16611"/>
                      <a:pt x="13531" y="16618"/>
                      <a:pt x="13719" y="16618"/>
                    </a:cubicBezTo>
                    <a:cubicBezTo>
                      <a:pt x="13841" y="16618"/>
                      <a:pt x="13952" y="16615"/>
                      <a:pt x="14061" y="16606"/>
                    </a:cubicBezTo>
                    <a:cubicBezTo>
                      <a:pt x="14080" y="16604"/>
                      <a:pt x="14099" y="16603"/>
                      <a:pt x="14118" y="16603"/>
                    </a:cubicBezTo>
                    <a:cubicBezTo>
                      <a:pt x="14246" y="16603"/>
                      <a:pt x="14393" y="16636"/>
                      <a:pt x="14522" y="16636"/>
                    </a:cubicBezTo>
                    <a:cubicBezTo>
                      <a:pt x="14655" y="16636"/>
                      <a:pt x="14770" y="16601"/>
                      <a:pt x="14822" y="16457"/>
                    </a:cubicBezTo>
                    <a:cubicBezTo>
                      <a:pt x="14920" y="16191"/>
                      <a:pt x="14571" y="15994"/>
                      <a:pt x="14389" y="15791"/>
                    </a:cubicBezTo>
                    <a:cubicBezTo>
                      <a:pt x="11477" y="12501"/>
                      <a:pt x="8563" y="9214"/>
                      <a:pt x="5649" y="5926"/>
                    </a:cubicBezTo>
                    <a:cubicBezTo>
                      <a:pt x="3989" y="4052"/>
                      <a:pt x="2328" y="2180"/>
                      <a:pt x="660" y="312"/>
                    </a:cubicBezTo>
                    <a:cubicBezTo>
                      <a:pt x="558" y="199"/>
                      <a:pt x="471" y="0"/>
                      <a:pt x="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9"/>
              <p:cNvSpPr/>
              <p:nvPr/>
            </p:nvSpPr>
            <p:spPr>
              <a:xfrm rot="5400000">
                <a:off x="10914937" y="5029297"/>
                <a:ext cx="64805" cy="70761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4004" extrusionOk="0">
                    <a:moveTo>
                      <a:pt x="588" y="1"/>
                    </a:moveTo>
                    <a:cubicBezTo>
                      <a:pt x="401" y="1"/>
                      <a:pt x="251" y="37"/>
                      <a:pt x="193" y="165"/>
                    </a:cubicBezTo>
                    <a:cubicBezTo>
                      <a:pt x="0" y="593"/>
                      <a:pt x="627" y="881"/>
                      <a:pt x="909" y="1215"/>
                    </a:cubicBezTo>
                    <a:cubicBezTo>
                      <a:pt x="1712" y="2162"/>
                      <a:pt x="2553" y="3075"/>
                      <a:pt x="3379" y="4003"/>
                    </a:cubicBezTo>
                    <a:lnTo>
                      <a:pt x="3588" y="3938"/>
                    </a:lnTo>
                    <a:cubicBezTo>
                      <a:pt x="3625" y="2761"/>
                      <a:pt x="3667" y="1581"/>
                      <a:pt x="3553" y="402"/>
                    </a:cubicBezTo>
                    <a:cubicBezTo>
                      <a:pt x="3522" y="90"/>
                      <a:pt x="3221" y="57"/>
                      <a:pt x="2951" y="57"/>
                    </a:cubicBezTo>
                    <a:cubicBezTo>
                      <a:pt x="2622" y="57"/>
                      <a:pt x="2293" y="50"/>
                      <a:pt x="1965" y="50"/>
                    </a:cubicBezTo>
                    <a:cubicBezTo>
                      <a:pt x="1782" y="50"/>
                      <a:pt x="1599" y="52"/>
                      <a:pt x="1417" y="59"/>
                    </a:cubicBezTo>
                    <a:cubicBezTo>
                      <a:pt x="1400" y="59"/>
                      <a:pt x="1383" y="60"/>
                      <a:pt x="1365" y="60"/>
                    </a:cubicBezTo>
                    <a:cubicBezTo>
                      <a:pt x="1126" y="60"/>
                      <a:pt x="828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 rot="5400000">
                <a:off x="10001462" y="44969"/>
                <a:ext cx="42078" cy="42732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2418" extrusionOk="0">
                    <a:moveTo>
                      <a:pt x="351" y="1"/>
                    </a:moveTo>
                    <a:lnTo>
                      <a:pt x="351" y="1"/>
                    </a:lnTo>
                    <a:cubicBezTo>
                      <a:pt x="1" y="1956"/>
                      <a:pt x="130" y="2417"/>
                      <a:pt x="1327" y="2417"/>
                    </a:cubicBezTo>
                    <a:cubicBezTo>
                      <a:pt x="1469" y="2417"/>
                      <a:pt x="1626" y="2411"/>
                      <a:pt x="1798" y="2399"/>
                    </a:cubicBezTo>
                    <a:lnTo>
                      <a:pt x="1875" y="2399"/>
                    </a:lnTo>
                    <a:cubicBezTo>
                      <a:pt x="1878" y="2399"/>
                      <a:pt x="1881" y="2399"/>
                      <a:pt x="1884" y="2399"/>
                    </a:cubicBezTo>
                    <a:cubicBezTo>
                      <a:pt x="2235" y="2399"/>
                      <a:pt x="2381" y="2275"/>
                      <a:pt x="2109" y="1961"/>
                    </a:cubicBezTo>
                    <a:cubicBezTo>
                      <a:pt x="1557" y="1332"/>
                      <a:pt x="993" y="717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74" name="Google Shape;374;p9"/>
            <p:cNvCxnSpPr/>
            <p:nvPr/>
          </p:nvCxnSpPr>
          <p:spPr>
            <a:xfrm>
              <a:off x="3452150" y="4042275"/>
              <a:ext cx="5720100" cy="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5" name="Google Shape;375;p9"/>
          <p:cNvSpPr/>
          <p:nvPr/>
        </p:nvSpPr>
        <p:spPr>
          <a:xfrm>
            <a:off x="7040854" y="625218"/>
            <a:ext cx="1276175" cy="183275"/>
          </a:xfrm>
          <a:custGeom>
            <a:avLst/>
            <a:gdLst/>
            <a:ahLst/>
            <a:cxnLst/>
            <a:rect l="l" t="t" r="r" b="b"/>
            <a:pathLst>
              <a:path w="51047" h="7331" extrusionOk="0">
                <a:moveTo>
                  <a:pt x="0" y="2930"/>
                </a:moveTo>
                <a:lnTo>
                  <a:pt x="7709" y="2930"/>
                </a:lnTo>
                <a:lnTo>
                  <a:pt x="4791" y="1"/>
                </a:lnTo>
                <a:lnTo>
                  <a:pt x="6853" y="1"/>
                </a:lnTo>
                <a:lnTo>
                  <a:pt x="10495" y="3666"/>
                </a:lnTo>
                <a:lnTo>
                  <a:pt x="6853" y="7330"/>
                </a:lnTo>
                <a:lnTo>
                  <a:pt x="4791" y="7330"/>
                </a:lnTo>
                <a:lnTo>
                  <a:pt x="7709" y="4395"/>
                </a:lnTo>
                <a:lnTo>
                  <a:pt x="0" y="4395"/>
                </a:lnTo>
                <a:close/>
                <a:moveTo>
                  <a:pt x="20271" y="2930"/>
                </a:moveTo>
                <a:lnTo>
                  <a:pt x="27979" y="2930"/>
                </a:lnTo>
                <a:lnTo>
                  <a:pt x="25067" y="1"/>
                </a:lnTo>
                <a:lnTo>
                  <a:pt x="27129" y="1"/>
                </a:lnTo>
                <a:lnTo>
                  <a:pt x="30777" y="3666"/>
                </a:lnTo>
                <a:lnTo>
                  <a:pt x="27129" y="7330"/>
                </a:lnTo>
                <a:lnTo>
                  <a:pt x="25067" y="7330"/>
                </a:lnTo>
                <a:lnTo>
                  <a:pt x="27979" y="4395"/>
                </a:lnTo>
                <a:lnTo>
                  <a:pt x="20271" y="4395"/>
                </a:lnTo>
                <a:lnTo>
                  <a:pt x="20271" y="2936"/>
                </a:lnTo>
                <a:close/>
                <a:moveTo>
                  <a:pt x="40547" y="2930"/>
                </a:moveTo>
                <a:lnTo>
                  <a:pt x="48255" y="2930"/>
                </a:lnTo>
                <a:lnTo>
                  <a:pt x="45337" y="1"/>
                </a:lnTo>
                <a:lnTo>
                  <a:pt x="47400" y="1"/>
                </a:lnTo>
                <a:lnTo>
                  <a:pt x="51047" y="3666"/>
                </a:lnTo>
                <a:lnTo>
                  <a:pt x="47400" y="7330"/>
                </a:lnTo>
                <a:lnTo>
                  <a:pt x="45337" y="7330"/>
                </a:lnTo>
                <a:lnTo>
                  <a:pt x="48255" y="4395"/>
                </a:lnTo>
                <a:lnTo>
                  <a:pt x="40547" y="4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9"/>
          <p:cNvGrpSpPr/>
          <p:nvPr/>
        </p:nvGrpSpPr>
        <p:grpSpPr>
          <a:xfrm>
            <a:off x="5567076" y="501350"/>
            <a:ext cx="1088255" cy="431010"/>
            <a:chOff x="5567076" y="692300"/>
            <a:chExt cx="1088255" cy="431010"/>
          </a:xfrm>
        </p:grpSpPr>
        <p:sp>
          <p:nvSpPr>
            <p:cNvPr id="377" name="Google Shape;377;p9"/>
            <p:cNvSpPr/>
            <p:nvPr/>
          </p:nvSpPr>
          <p:spPr>
            <a:xfrm>
              <a:off x="5567076" y="692323"/>
              <a:ext cx="430737" cy="430965"/>
            </a:xfrm>
            <a:custGeom>
              <a:avLst/>
              <a:gdLst/>
              <a:ahLst/>
              <a:cxnLst/>
              <a:rect l="l" t="t" r="r" b="b"/>
              <a:pathLst>
                <a:path w="9473" h="9478" extrusionOk="0">
                  <a:moveTo>
                    <a:pt x="4900" y="9472"/>
                  </a:moveTo>
                  <a:cubicBezTo>
                    <a:pt x="3062" y="9466"/>
                    <a:pt x="1402" y="8352"/>
                    <a:pt x="701" y="6652"/>
                  </a:cubicBezTo>
                  <a:cubicBezTo>
                    <a:pt x="1" y="4946"/>
                    <a:pt x="397" y="2987"/>
                    <a:pt x="1701" y="1689"/>
                  </a:cubicBezTo>
                  <a:cubicBezTo>
                    <a:pt x="3005" y="391"/>
                    <a:pt x="4963" y="0"/>
                    <a:pt x="6664" y="707"/>
                  </a:cubicBezTo>
                  <a:cubicBezTo>
                    <a:pt x="8364" y="1413"/>
                    <a:pt x="9472" y="3073"/>
                    <a:pt x="9472" y="4917"/>
                  </a:cubicBezTo>
                  <a:cubicBezTo>
                    <a:pt x="9472" y="7439"/>
                    <a:pt x="7422" y="9478"/>
                    <a:pt x="4900" y="9472"/>
                  </a:cubicBezTo>
                  <a:close/>
                  <a:moveTo>
                    <a:pt x="5113" y="4705"/>
                  </a:moveTo>
                  <a:lnTo>
                    <a:pt x="6905" y="4705"/>
                  </a:lnTo>
                  <a:cubicBezTo>
                    <a:pt x="6888" y="4102"/>
                    <a:pt x="6796" y="3499"/>
                    <a:pt x="6623" y="2918"/>
                  </a:cubicBezTo>
                  <a:lnTo>
                    <a:pt x="5107" y="2918"/>
                  </a:lnTo>
                  <a:close/>
                  <a:moveTo>
                    <a:pt x="6905" y="5124"/>
                  </a:moveTo>
                  <a:lnTo>
                    <a:pt x="5113" y="5124"/>
                  </a:lnTo>
                  <a:lnTo>
                    <a:pt x="5113" y="6910"/>
                  </a:lnTo>
                  <a:lnTo>
                    <a:pt x="6629" y="6910"/>
                  </a:lnTo>
                  <a:cubicBezTo>
                    <a:pt x="6796" y="6330"/>
                    <a:pt x="6893" y="5733"/>
                    <a:pt x="6905" y="5124"/>
                  </a:cubicBezTo>
                  <a:close/>
                  <a:moveTo>
                    <a:pt x="9047" y="5124"/>
                  </a:moveTo>
                  <a:lnTo>
                    <a:pt x="7313" y="5124"/>
                  </a:lnTo>
                  <a:cubicBezTo>
                    <a:pt x="7295" y="5727"/>
                    <a:pt x="7209" y="6330"/>
                    <a:pt x="7048" y="6910"/>
                  </a:cubicBezTo>
                  <a:lnTo>
                    <a:pt x="8542" y="6910"/>
                  </a:lnTo>
                  <a:cubicBezTo>
                    <a:pt x="8846" y="6365"/>
                    <a:pt x="9019" y="5750"/>
                    <a:pt x="9053" y="5124"/>
                  </a:cubicBezTo>
                  <a:close/>
                  <a:moveTo>
                    <a:pt x="8278" y="7318"/>
                  </a:moveTo>
                  <a:lnTo>
                    <a:pt x="6922" y="7318"/>
                  </a:lnTo>
                  <a:cubicBezTo>
                    <a:pt x="6738" y="7864"/>
                    <a:pt x="6480" y="8381"/>
                    <a:pt x="6164" y="8858"/>
                  </a:cubicBezTo>
                  <a:cubicBezTo>
                    <a:pt x="7014" y="8588"/>
                    <a:pt x="7755" y="8042"/>
                    <a:pt x="8278" y="7318"/>
                  </a:cubicBezTo>
                  <a:close/>
                  <a:moveTo>
                    <a:pt x="5549" y="9001"/>
                  </a:moveTo>
                  <a:cubicBezTo>
                    <a:pt x="5951" y="8496"/>
                    <a:pt x="6267" y="7927"/>
                    <a:pt x="6491" y="7318"/>
                  </a:cubicBezTo>
                  <a:lnTo>
                    <a:pt x="5107" y="7318"/>
                  </a:lnTo>
                  <a:lnTo>
                    <a:pt x="5107" y="9047"/>
                  </a:lnTo>
                  <a:cubicBezTo>
                    <a:pt x="5256" y="9041"/>
                    <a:pt x="5406" y="9024"/>
                    <a:pt x="5549" y="9001"/>
                  </a:cubicBezTo>
                  <a:close/>
                  <a:moveTo>
                    <a:pt x="4688" y="9047"/>
                  </a:moveTo>
                  <a:lnTo>
                    <a:pt x="4688" y="7318"/>
                  </a:lnTo>
                  <a:lnTo>
                    <a:pt x="3206" y="7318"/>
                  </a:lnTo>
                  <a:cubicBezTo>
                    <a:pt x="3424" y="7916"/>
                    <a:pt x="3734" y="8479"/>
                    <a:pt x="4130" y="8984"/>
                  </a:cubicBezTo>
                  <a:cubicBezTo>
                    <a:pt x="4314" y="9018"/>
                    <a:pt x="4498" y="9041"/>
                    <a:pt x="4688" y="9047"/>
                  </a:cubicBezTo>
                  <a:close/>
                  <a:moveTo>
                    <a:pt x="3510" y="8817"/>
                  </a:moveTo>
                  <a:cubicBezTo>
                    <a:pt x="3200" y="8346"/>
                    <a:pt x="2953" y="7847"/>
                    <a:pt x="2775" y="7318"/>
                  </a:cubicBezTo>
                  <a:lnTo>
                    <a:pt x="1523" y="7318"/>
                  </a:lnTo>
                  <a:cubicBezTo>
                    <a:pt x="2017" y="8008"/>
                    <a:pt x="2706" y="8530"/>
                    <a:pt x="3510" y="8817"/>
                  </a:cubicBezTo>
                  <a:close/>
                  <a:moveTo>
                    <a:pt x="1264" y="6910"/>
                  </a:moveTo>
                  <a:lnTo>
                    <a:pt x="2654" y="6910"/>
                  </a:lnTo>
                  <a:cubicBezTo>
                    <a:pt x="2493" y="6330"/>
                    <a:pt x="2402" y="5727"/>
                    <a:pt x="2390" y="5124"/>
                  </a:cubicBezTo>
                  <a:lnTo>
                    <a:pt x="753" y="5124"/>
                  </a:lnTo>
                  <a:cubicBezTo>
                    <a:pt x="787" y="5750"/>
                    <a:pt x="960" y="6365"/>
                    <a:pt x="1264" y="6910"/>
                  </a:cubicBezTo>
                  <a:close/>
                  <a:moveTo>
                    <a:pt x="753" y="4705"/>
                  </a:moveTo>
                  <a:lnTo>
                    <a:pt x="2384" y="4705"/>
                  </a:lnTo>
                  <a:cubicBezTo>
                    <a:pt x="2402" y="4102"/>
                    <a:pt x="2493" y="3499"/>
                    <a:pt x="2654" y="2913"/>
                  </a:cubicBezTo>
                  <a:lnTo>
                    <a:pt x="1264" y="2913"/>
                  </a:lnTo>
                  <a:cubicBezTo>
                    <a:pt x="960" y="3464"/>
                    <a:pt x="787" y="4079"/>
                    <a:pt x="753" y="4710"/>
                  </a:cubicBezTo>
                  <a:close/>
                  <a:moveTo>
                    <a:pt x="1523" y="2511"/>
                  </a:moveTo>
                  <a:lnTo>
                    <a:pt x="2775" y="2511"/>
                  </a:lnTo>
                  <a:cubicBezTo>
                    <a:pt x="2953" y="1988"/>
                    <a:pt x="3200" y="1482"/>
                    <a:pt x="3504" y="1017"/>
                  </a:cubicBezTo>
                  <a:cubicBezTo>
                    <a:pt x="2712" y="1304"/>
                    <a:pt x="2017" y="1827"/>
                    <a:pt x="1523" y="2511"/>
                  </a:cubicBezTo>
                  <a:close/>
                  <a:moveTo>
                    <a:pt x="4688" y="782"/>
                  </a:moveTo>
                  <a:cubicBezTo>
                    <a:pt x="4498" y="793"/>
                    <a:pt x="4314" y="816"/>
                    <a:pt x="4130" y="851"/>
                  </a:cubicBezTo>
                  <a:cubicBezTo>
                    <a:pt x="3734" y="1350"/>
                    <a:pt x="3424" y="1913"/>
                    <a:pt x="3206" y="2511"/>
                  </a:cubicBezTo>
                  <a:lnTo>
                    <a:pt x="4688" y="2511"/>
                  </a:lnTo>
                  <a:close/>
                  <a:moveTo>
                    <a:pt x="4688" y="2918"/>
                  </a:moveTo>
                  <a:lnTo>
                    <a:pt x="3074" y="2918"/>
                  </a:lnTo>
                  <a:cubicBezTo>
                    <a:pt x="2901" y="3499"/>
                    <a:pt x="2809" y="4102"/>
                    <a:pt x="2798" y="4710"/>
                  </a:cubicBezTo>
                  <a:lnTo>
                    <a:pt x="4693" y="4710"/>
                  </a:lnTo>
                  <a:close/>
                  <a:moveTo>
                    <a:pt x="2798" y="5124"/>
                  </a:moveTo>
                  <a:cubicBezTo>
                    <a:pt x="2809" y="5733"/>
                    <a:pt x="2907" y="6330"/>
                    <a:pt x="3074" y="6910"/>
                  </a:cubicBezTo>
                  <a:lnTo>
                    <a:pt x="4693" y="6910"/>
                  </a:lnTo>
                  <a:lnTo>
                    <a:pt x="4693" y="5124"/>
                  </a:lnTo>
                  <a:close/>
                  <a:moveTo>
                    <a:pt x="5113" y="782"/>
                  </a:moveTo>
                  <a:lnTo>
                    <a:pt x="5113" y="2511"/>
                  </a:lnTo>
                  <a:lnTo>
                    <a:pt x="6491" y="2511"/>
                  </a:lnTo>
                  <a:cubicBezTo>
                    <a:pt x="6273" y="1907"/>
                    <a:pt x="5957" y="1339"/>
                    <a:pt x="5561" y="828"/>
                  </a:cubicBezTo>
                  <a:cubicBezTo>
                    <a:pt x="5411" y="805"/>
                    <a:pt x="5262" y="793"/>
                    <a:pt x="5113" y="782"/>
                  </a:cubicBezTo>
                  <a:close/>
                  <a:moveTo>
                    <a:pt x="6164" y="977"/>
                  </a:moveTo>
                  <a:cubicBezTo>
                    <a:pt x="6485" y="1454"/>
                    <a:pt x="6738" y="1971"/>
                    <a:pt x="6922" y="2511"/>
                  </a:cubicBezTo>
                  <a:lnTo>
                    <a:pt x="8278" y="2511"/>
                  </a:lnTo>
                  <a:cubicBezTo>
                    <a:pt x="7755" y="1787"/>
                    <a:pt x="7014" y="1247"/>
                    <a:pt x="6164" y="977"/>
                  </a:cubicBezTo>
                  <a:close/>
                  <a:moveTo>
                    <a:pt x="8536" y="2913"/>
                  </a:moveTo>
                  <a:lnTo>
                    <a:pt x="7048" y="2913"/>
                  </a:lnTo>
                  <a:cubicBezTo>
                    <a:pt x="7209" y="3499"/>
                    <a:pt x="7295" y="4096"/>
                    <a:pt x="7313" y="4705"/>
                  </a:cubicBezTo>
                  <a:lnTo>
                    <a:pt x="9047" y="4705"/>
                  </a:lnTo>
                  <a:cubicBezTo>
                    <a:pt x="9013" y="4073"/>
                    <a:pt x="8841" y="3464"/>
                    <a:pt x="8536" y="2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6224866" y="692300"/>
              <a:ext cx="430464" cy="431010"/>
            </a:xfrm>
            <a:custGeom>
              <a:avLst/>
              <a:gdLst/>
              <a:ahLst/>
              <a:cxnLst/>
              <a:rect l="l" t="t" r="r" b="b"/>
              <a:pathLst>
                <a:path w="9467" h="9479" extrusionOk="0">
                  <a:moveTo>
                    <a:pt x="4900" y="9472"/>
                  </a:moveTo>
                  <a:cubicBezTo>
                    <a:pt x="3056" y="9467"/>
                    <a:pt x="1396" y="8352"/>
                    <a:pt x="701" y="6646"/>
                  </a:cubicBezTo>
                  <a:cubicBezTo>
                    <a:pt x="0" y="4946"/>
                    <a:pt x="391" y="2988"/>
                    <a:pt x="1695" y="1689"/>
                  </a:cubicBezTo>
                  <a:cubicBezTo>
                    <a:pt x="2999" y="386"/>
                    <a:pt x="4957" y="1"/>
                    <a:pt x="6658" y="707"/>
                  </a:cubicBezTo>
                  <a:cubicBezTo>
                    <a:pt x="8358" y="1414"/>
                    <a:pt x="9466" y="3074"/>
                    <a:pt x="9466" y="4918"/>
                  </a:cubicBezTo>
                  <a:cubicBezTo>
                    <a:pt x="9466" y="7439"/>
                    <a:pt x="7422" y="9478"/>
                    <a:pt x="4900" y="9472"/>
                  </a:cubicBezTo>
                  <a:close/>
                  <a:moveTo>
                    <a:pt x="5107" y="4705"/>
                  </a:moveTo>
                  <a:lnTo>
                    <a:pt x="6905" y="4705"/>
                  </a:lnTo>
                  <a:cubicBezTo>
                    <a:pt x="6887" y="4102"/>
                    <a:pt x="6790" y="3499"/>
                    <a:pt x="6617" y="2913"/>
                  </a:cubicBezTo>
                  <a:lnTo>
                    <a:pt x="5107" y="2913"/>
                  </a:lnTo>
                  <a:close/>
                  <a:moveTo>
                    <a:pt x="6905" y="5124"/>
                  </a:moveTo>
                  <a:lnTo>
                    <a:pt x="5107" y="5124"/>
                  </a:lnTo>
                  <a:lnTo>
                    <a:pt x="5107" y="6911"/>
                  </a:lnTo>
                  <a:lnTo>
                    <a:pt x="6623" y="6911"/>
                  </a:lnTo>
                  <a:cubicBezTo>
                    <a:pt x="6796" y="6331"/>
                    <a:pt x="6887" y="5727"/>
                    <a:pt x="6905" y="5124"/>
                  </a:cubicBezTo>
                  <a:close/>
                  <a:moveTo>
                    <a:pt x="9041" y="5124"/>
                  </a:moveTo>
                  <a:lnTo>
                    <a:pt x="7313" y="5124"/>
                  </a:lnTo>
                  <a:cubicBezTo>
                    <a:pt x="7295" y="5727"/>
                    <a:pt x="7203" y="6331"/>
                    <a:pt x="7048" y="6911"/>
                  </a:cubicBezTo>
                  <a:lnTo>
                    <a:pt x="8530" y="6911"/>
                  </a:lnTo>
                  <a:cubicBezTo>
                    <a:pt x="8835" y="6365"/>
                    <a:pt x="9013" y="5750"/>
                    <a:pt x="9041" y="5124"/>
                  </a:cubicBezTo>
                  <a:close/>
                  <a:moveTo>
                    <a:pt x="8277" y="7313"/>
                  </a:moveTo>
                  <a:lnTo>
                    <a:pt x="6916" y="7313"/>
                  </a:lnTo>
                  <a:cubicBezTo>
                    <a:pt x="6732" y="7858"/>
                    <a:pt x="6480" y="8381"/>
                    <a:pt x="6158" y="8858"/>
                  </a:cubicBezTo>
                  <a:cubicBezTo>
                    <a:pt x="7014" y="8582"/>
                    <a:pt x="7755" y="8042"/>
                    <a:pt x="8277" y="7313"/>
                  </a:cubicBezTo>
                  <a:close/>
                  <a:moveTo>
                    <a:pt x="5549" y="9001"/>
                  </a:moveTo>
                  <a:cubicBezTo>
                    <a:pt x="5945" y="8496"/>
                    <a:pt x="6267" y="7922"/>
                    <a:pt x="6485" y="7313"/>
                  </a:cubicBezTo>
                  <a:lnTo>
                    <a:pt x="5101" y="7313"/>
                  </a:lnTo>
                  <a:lnTo>
                    <a:pt x="5101" y="9047"/>
                  </a:lnTo>
                  <a:cubicBezTo>
                    <a:pt x="5250" y="9042"/>
                    <a:pt x="5400" y="9024"/>
                    <a:pt x="5549" y="9001"/>
                  </a:cubicBezTo>
                  <a:close/>
                  <a:moveTo>
                    <a:pt x="4688" y="9047"/>
                  </a:moveTo>
                  <a:lnTo>
                    <a:pt x="4688" y="7313"/>
                  </a:lnTo>
                  <a:lnTo>
                    <a:pt x="3200" y="7313"/>
                  </a:lnTo>
                  <a:cubicBezTo>
                    <a:pt x="3418" y="7916"/>
                    <a:pt x="3728" y="8479"/>
                    <a:pt x="4125" y="8979"/>
                  </a:cubicBezTo>
                  <a:cubicBezTo>
                    <a:pt x="4308" y="9013"/>
                    <a:pt x="4498" y="9036"/>
                    <a:pt x="4688" y="9047"/>
                  </a:cubicBezTo>
                  <a:close/>
                  <a:moveTo>
                    <a:pt x="3504" y="8812"/>
                  </a:moveTo>
                  <a:cubicBezTo>
                    <a:pt x="3194" y="8347"/>
                    <a:pt x="2947" y="7841"/>
                    <a:pt x="2769" y="7313"/>
                  </a:cubicBezTo>
                  <a:lnTo>
                    <a:pt x="1517" y="7313"/>
                  </a:lnTo>
                  <a:cubicBezTo>
                    <a:pt x="2011" y="8008"/>
                    <a:pt x="2706" y="8530"/>
                    <a:pt x="3504" y="8812"/>
                  </a:cubicBezTo>
                  <a:close/>
                  <a:moveTo>
                    <a:pt x="1258" y="6911"/>
                  </a:moveTo>
                  <a:lnTo>
                    <a:pt x="2648" y="6911"/>
                  </a:lnTo>
                  <a:cubicBezTo>
                    <a:pt x="2488" y="6331"/>
                    <a:pt x="2396" y="5727"/>
                    <a:pt x="2384" y="5124"/>
                  </a:cubicBezTo>
                  <a:lnTo>
                    <a:pt x="747" y="5124"/>
                  </a:lnTo>
                  <a:cubicBezTo>
                    <a:pt x="782" y="5750"/>
                    <a:pt x="954" y="6365"/>
                    <a:pt x="1264" y="6911"/>
                  </a:cubicBezTo>
                  <a:close/>
                  <a:moveTo>
                    <a:pt x="747" y="4705"/>
                  </a:moveTo>
                  <a:lnTo>
                    <a:pt x="2384" y="4705"/>
                  </a:lnTo>
                  <a:cubicBezTo>
                    <a:pt x="2396" y="4102"/>
                    <a:pt x="2488" y="3499"/>
                    <a:pt x="2648" y="2913"/>
                  </a:cubicBezTo>
                  <a:lnTo>
                    <a:pt x="1264" y="2913"/>
                  </a:lnTo>
                  <a:cubicBezTo>
                    <a:pt x="954" y="3464"/>
                    <a:pt x="782" y="4079"/>
                    <a:pt x="753" y="4705"/>
                  </a:cubicBezTo>
                  <a:close/>
                  <a:moveTo>
                    <a:pt x="1517" y="2511"/>
                  </a:moveTo>
                  <a:lnTo>
                    <a:pt x="2769" y="2511"/>
                  </a:lnTo>
                  <a:cubicBezTo>
                    <a:pt x="2953" y="1982"/>
                    <a:pt x="3194" y="1483"/>
                    <a:pt x="3504" y="1017"/>
                  </a:cubicBezTo>
                  <a:cubicBezTo>
                    <a:pt x="2706" y="1305"/>
                    <a:pt x="2011" y="1822"/>
                    <a:pt x="1517" y="2511"/>
                  </a:cubicBezTo>
                  <a:close/>
                  <a:moveTo>
                    <a:pt x="4688" y="782"/>
                  </a:moveTo>
                  <a:cubicBezTo>
                    <a:pt x="4498" y="793"/>
                    <a:pt x="4308" y="816"/>
                    <a:pt x="4125" y="851"/>
                  </a:cubicBezTo>
                  <a:cubicBezTo>
                    <a:pt x="3728" y="1351"/>
                    <a:pt x="3418" y="1913"/>
                    <a:pt x="3206" y="2511"/>
                  </a:cubicBezTo>
                  <a:lnTo>
                    <a:pt x="4688" y="2511"/>
                  </a:lnTo>
                  <a:close/>
                  <a:moveTo>
                    <a:pt x="4688" y="2913"/>
                  </a:moveTo>
                  <a:lnTo>
                    <a:pt x="3073" y="2913"/>
                  </a:lnTo>
                  <a:cubicBezTo>
                    <a:pt x="2901" y="3499"/>
                    <a:pt x="2809" y="4102"/>
                    <a:pt x="2792" y="4705"/>
                  </a:cubicBezTo>
                  <a:lnTo>
                    <a:pt x="4688" y="4705"/>
                  </a:lnTo>
                  <a:lnTo>
                    <a:pt x="4688" y="2913"/>
                  </a:lnTo>
                  <a:close/>
                  <a:moveTo>
                    <a:pt x="2786" y="5124"/>
                  </a:moveTo>
                  <a:cubicBezTo>
                    <a:pt x="2804" y="5727"/>
                    <a:pt x="2895" y="6331"/>
                    <a:pt x="3068" y="6911"/>
                  </a:cubicBezTo>
                  <a:lnTo>
                    <a:pt x="4688" y="6911"/>
                  </a:lnTo>
                  <a:lnTo>
                    <a:pt x="4688" y="5124"/>
                  </a:lnTo>
                  <a:close/>
                  <a:moveTo>
                    <a:pt x="5101" y="782"/>
                  </a:moveTo>
                  <a:lnTo>
                    <a:pt x="5101" y="2511"/>
                  </a:lnTo>
                  <a:lnTo>
                    <a:pt x="6485" y="2511"/>
                  </a:lnTo>
                  <a:cubicBezTo>
                    <a:pt x="6267" y="1908"/>
                    <a:pt x="5951" y="1339"/>
                    <a:pt x="5549" y="828"/>
                  </a:cubicBezTo>
                  <a:cubicBezTo>
                    <a:pt x="5406" y="811"/>
                    <a:pt x="5256" y="793"/>
                    <a:pt x="5107" y="788"/>
                  </a:cubicBezTo>
                  <a:close/>
                  <a:moveTo>
                    <a:pt x="6158" y="971"/>
                  </a:moveTo>
                  <a:cubicBezTo>
                    <a:pt x="6474" y="1448"/>
                    <a:pt x="6732" y="1965"/>
                    <a:pt x="6916" y="2511"/>
                  </a:cubicBezTo>
                  <a:lnTo>
                    <a:pt x="8272" y="2511"/>
                  </a:lnTo>
                  <a:cubicBezTo>
                    <a:pt x="7749" y="1787"/>
                    <a:pt x="7008" y="1247"/>
                    <a:pt x="6158" y="971"/>
                  </a:cubicBezTo>
                  <a:close/>
                  <a:moveTo>
                    <a:pt x="8524" y="2913"/>
                  </a:moveTo>
                  <a:lnTo>
                    <a:pt x="7043" y="2913"/>
                  </a:lnTo>
                  <a:cubicBezTo>
                    <a:pt x="7203" y="3493"/>
                    <a:pt x="7290" y="4096"/>
                    <a:pt x="7307" y="4705"/>
                  </a:cubicBezTo>
                  <a:lnTo>
                    <a:pt x="9041" y="4705"/>
                  </a:lnTo>
                  <a:cubicBezTo>
                    <a:pt x="9007" y="4073"/>
                    <a:pt x="8835" y="3464"/>
                    <a:pt x="8530" y="2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3"/>
          <p:cNvSpPr txBox="1">
            <a:spLocks noGrp="1"/>
          </p:cNvSpPr>
          <p:nvPr>
            <p:ph type="title"/>
          </p:nvPr>
        </p:nvSpPr>
        <p:spPr>
          <a:xfrm>
            <a:off x="710225" y="536825"/>
            <a:ext cx="7723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3"/>
          <p:cNvSpPr txBox="1">
            <a:spLocks noGrp="1"/>
          </p:cNvSpPr>
          <p:nvPr>
            <p:ph type="subTitle" idx="1"/>
          </p:nvPr>
        </p:nvSpPr>
        <p:spPr>
          <a:xfrm>
            <a:off x="1902350" y="1625529"/>
            <a:ext cx="24984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subTitle" idx="2"/>
          </p:nvPr>
        </p:nvSpPr>
        <p:spPr>
          <a:xfrm>
            <a:off x="1902346" y="1926020"/>
            <a:ext cx="2051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3" hasCustomPrompt="1"/>
          </p:nvPr>
        </p:nvSpPr>
        <p:spPr>
          <a:xfrm>
            <a:off x="1061725" y="1702648"/>
            <a:ext cx="7644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 txBox="1">
            <a:spLocks noGrp="1"/>
          </p:cNvSpPr>
          <p:nvPr>
            <p:ph type="subTitle" idx="4"/>
          </p:nvPr>
        </p:nvSpPr>
        <p:spPr>
          <a:xfrm>
            <a:off x="5283025" y="1625529"/>
            <a:ext cx="24984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5"/>
          </p:nvPr>
        </p:nvSpPr>
        <p:spPr>
          <a:xfrm>
            <a:off x="5283021" y="1926020"/>
            <a:ext cx="2051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title" idx="6" hasCustomPrompt="1"/>
          </p:nvPr>
        </p:nvSpPr>
        <p:spPr>
          <a:xfrm>
            <a:off x="4442400" y="1702648"/>
            <a:ext cx="7644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7"/>
          </p:nvPr>
        </p:nvSpPr>
        <p:spPr>
          <a:xfrm>
            <a:off x="1902350" y="2686303"/>
            <a:ext cx="24984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subTitle" idx="8"/>
          </p:nvPr>
        </p:nvSpPr>
        <p:spPr>
          <a:xfrm>
            <a:off x="1902346" y="2986795"/>
            <a:ext cx="2051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3"/>
          <p:cNvSpPr txBox="1">
            <a:spLocks noGrp="1"/>
          </p:cNvSpPr>
          <p:nvPr>
            <p:ph type="title" idx="9" hasCustomPrompt="1"/>
          </p:nvPr>
        </p:nvSpPr>
        <p:spPr>
          <a:xfrm>
            <a:off x="1061725" y="2763423"/>
            <a:ext cx="7644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r>
              <a:t>xx%</a:t>
            </a:r>
          </a:p>
        </p:txBody>
      </p:sp>
      <p:sp>
        <p:nvSpPr>
          <p:cNvPr id="466" name="Google Shape;466;p13"/>
          <p:cNvSpPr txBox="1">
            <a:spLocks noGrp="1"/>
          </p:cNvSpPr>
          <p:nvPr>
            <p:ph type="subTitle" idx="13"/>
          </p:nvPr>
        </p:nvSpPr>
        <p:spPr>
          <a:xfrm>
            <a:off x="5283025" y="2686303"/>
            <a:ext cx="24984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4"/>
          </p:nvPr>
        </p:nvSpPr>
        <p:spPr>
          <a:xfrm>
            <a:off x="5283021" y="2986795"/>
            <a:ext cx="2051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 idx="15" hasCustomPrompt="1"/>
          </p:nvPr>
        </p:nvSpPr>
        <p:spPr>
          <a:xfrm>
            <a:off x="4442400" y="2763423"/>
            <a:ext cx="7644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r>
              <a:t>xx%</a:t>
            </a:r>
          </a:p>
        </p:txBody>
      </p:sp>
      <p:sp>
        <p:nvSpPr>
          <p:cNvPr id="469" name="Google Shape;469;p13"/>
          <p:cNvSpPr txBox="1">
            <a:spLocks noGrp="1"/>
          </p:cNvSpPr>
          <p:nvPr>
            <p:ph type="subTitle" idx="16"/>
          </p:nvPr>
        </p:nvSpPr>
        <p:spPr>
          <a:xfrm>
            <a:off x="1902350" y="3747079"/>
            <a:ext cx="24984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17"/>
          </p:nvPr>
        </p:nvSpPr>
        <p:spPr>
          <a:xfrm>
            <a:off x="1902346" y="4047570"/>
            <a:ext cx="2051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13"/>
          <p:cNvSpPr txBox="1">
            <a:spLocks noGrp="1"/>
          </p:cNvSpPr>
          <p:nvPr>
            <p:ph type="title" idx="18" hasCustomPrompt="1"/>
          </p:nvPr>
        </p:nvSpPr>
        <p:spPr>
          <a:xfrm>
            <a:off x="1061725" y="3811627"/>
            <a:ext cx="7644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r>
              <a:t>xx%</a:t>
            </a:r>
          </a:p>
        </p:txBody>
      </p:sp>
      <p:sp>
        <p:nvSpPr>
          <p:cNvPr id="472" name="Google Shape;472;p13"/>
          <p:cNvSpPr txBox="1">
            <a:spLocks noGrp="1"/>
          </p:cNvSpPr>
          <p:nvPr>
            <p:ph type="subTitle" idx="19"/>
          </p:nvPr>
        </p:nvSpPr>
        <p:spPr>
          <a:xfrm>
            <a:off x="5283025" y="3747079"/>
            <a:ext cx="24984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3"/>
          <p:cNvSpPr txBox="1">
            <a:spLocks noGrp="1"/>
          </p:cNvSpPr>
          <p:nvPr>
            <p:ph type="subTitle" idx="20"/>
          </p:nvPr>
        </p:nvSpPr>
        <p:spPr>
          <a:xfrm>
            <a:off x="5283021" y="4047570"/>
            <a:ext cx="2051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21" hasCustomPrompt="1"/>
          </p:nvPr>
        </p:nvSpPr>
        <p:spPr>
          <a:xfrm>
            <a:off x="4442400" y="3811627"/>
            <a:ext cx="7644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r>
              <a:t>xx%</a:t>
            </a:r>
          </a:p>
        </p:txBody>
      </p:sp>
      <p:grpSp>
        <p:nvGrpSpPr>
          <p:cNvPr id="475" name="Google Shape;475;p13"/>
          <p:cNvGrpSpPr/>
          <p:nvPr/>
        </p:nvGrpSpPr>
        <p:grpSpPr>
          <a:xfrm>
            <a:off x="279498" y="-42121"/>
            <a:ext cx="8906986" cy="6366146"/>
            <a:chOff x="279498" y="-42121"/>
            <a:chExt cx="8906986" cy="6366146"/>
          </a:xfrm>
        </p:grpSpPr>
        <p:grpSp>
          <p:nvGrpSpPr>
            <p:cNvPr id="476" name="Google Shape;476;p13"/>
            <p:cNvGrpSpPr/>
            <p:nvPr/>
          </p:nvGrpSpPr>
          <p:grpSpPr>
            <a:xfrm flipH="1">
              <a:off x="7950206" y="-28995"/>
              <a:ext cx="1236278" cy="6353019"/>
              <a:chOff x="9999970" y="45296"/>
              <a:chExt cx="983280" cy="5052906"/>
            </a:xfrm>
          </p:grpSpPr>
          <p:sp>
            <p:nvSpPr>
              <p:cNvPr id="477" name="Google Shape;477;p13"/>
              <p:cNvSpPr/>
              <p:nvPr/>
            </p:nvSpPr>
            <p:spPr>
              <a:xfrm rot="5400000">
                <a:off x="10027062" y="1732223"/>
                <a:ext cx="928584" cy="980824"/>
              </a:xfrm>
              <a:custGeom>
                <a:avLst/>
                <a:gdLst/>
                <a:ahLst/>
                <a:cxnLst/>
                <a:rect l="l" t="t" r="r" b="b"/>
                <a:pathLst>
                  <a:path w="52544" h="55500" extrusionOk="0">
                    <a:moveTo>
                      <a:pt x="3083" y="1"/>
                    </a:moveTo>
                    <a:cubicBezTo>
                      <a:pt x="3079" y="1"/>
                      <a:pt x="3075" y="1"/>
                      <a:pt x="3071" y="1"/>
                    </a:cubicBezTo>
                    <a:cubicBezTo>
                      <a:pt x="2619" y="7"/>
                      <a:pt x="2167" y="9"/>
                      <a:pt x="1698" y="9"/>
                    </a:cubicBezTo>
                    <a:cubicBezTo>
                      <a:pt x="1163" y="9"/>
                      <a:pt x="605" y="7"/>
                      <a:pt x="1" y="7"/>
                    </a:cubicBezTo>
                    <a:cubicBezTo>
                      <a:pt x="196" y="273"/>
                      <a:pt x="275" y="400"/>
                      <a:pt x="371" y="510"/>
                    </a:cubicBezTo>
                    <a:cubicBezTo>
                      <a:pt x="3424" y="3953"/>
                      <a:pt x="6477" y="7392"/>
                      <a:pt x="9531" y="10831"/>
                    </a:cubicBezTo>
                    <a:cubicBezTo>
                      <a:pt x="15807" y="17902"/>
                      <a:pt x="22083" y="24974"/>
                      <a:pt x="28357" y="32045"/>
                    </a:cubicBezTo>
                    <a:cubicBezTo>
                      <a:pt x="34660" y="39160"/>
                      <a:pt x="40968" y="46268"/>
                      <a:pt x="47283" y="53374"/>
                    </a:cubicBezTo>
                    <a:cubicBezTo>
                      <a:pt x="48963" y="55264"/>
                      <a:pt x="49161" y="55473"/>
                      <a:pt x="50999" y="55473"/>
                    </a:cubicBezTo>
                    <a:cubicBezTo>
                      <a:pt x="51232" y="55473"/>
                      <a:pt x="51491" y="55469"/>
                      <a:pt x="51783" y="55466"/>
                    </a:cubicBezTo>
                    <a:cubicBezTo>
                      <a:pt x="51785" y="55466"/>
                      <a:pt x="51787" y="55466"/>
                      <a:pt x="51788" y="55466"/>
                    </a:cubicBezTo>
                    <a:cubicBezTo>
                      <a:pt x="51904" y="55466"/>
                      <a:pt x="52044" y="55500"/>
                      <a:pt x="52169" y="55500"/>
                    </a:cubicBezTo>
                    <a:cubicBezTo>
                      <a:pt x="52298" y="55500"/>
                      <a:pt x="52412" y="55463"/>
                      <a:pt x="52467" y="55315"/>
                    </a:cubicBezTo>
                    <a:cubicBezTo>
                      <a:pt x="52544" y="55101"/>
                      <a:pt x="52262" y="54929"/>
                      <a:pt x="52112" y="54763"/>
                    </a:cubicBezTo>
                    <a:cubicBezTo>
                      <a:pt x="49394" y="51745"/>
                      <a:pt x="46683" y="48721"/>
                      <a:pt x="43979" y="45689"/>
                    </a:cubicBezTo>
                    <a:cubicBezTo>
                      <a:pt x="40891" y="42213"/>
                      <a:pt x="37801" y="38737"/>
                      <a:pt x="34714" y="35258"/>
                    </a:cubicBezTo>
                    <a:cubicBezTo>
                      <a:pt x="28455" y="28206"/>
                      <a:pt x="22196" y="21154"/>
                      <a:pt x="15938" y="14103"/>
                    </a:cubicBezTo>
                    <a:cubicBezTo>
                      <a:pt x="11937" y="9590"/>
                      <a:pt x="7935" y="5080"/>
                      <a:pt x="3926" y="574"/>
                    </a:cubicBezTo>
                    <a:cubicBezTo>
                      <a:pt x="3699" y="318"/>
                      <a:pt x="3507" y="1"/>
                      <a:pt x="30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 rot="5400000">
                <a:off x="10025657" y="2406964"/>
                <a:ext cx="931076" cy="979269"/>
              </a:xfrm>
              <a:custGeom>
                <a:avLst/>
                <a:gdLst/>
                <a:ahLst/>
                <a:cxnLst/>
                <a:rect l="l" t="t" r="r" b="b"/>
                <a:pathLst>
                  <a:path w="52685" h="55412" extrusionOk="0">
                    <a:moveTo>
                      <a:pt x="1716" y="1"/>
                    </a:moveTo>
                    <a:cubicBezTo>
                      <a:pt x="1164" y="1"/>
                      <a:pt x="597" y="6"/>
                      <a:pt x="1" y="6"/>
                    </a:cubicBezTo>
                    <a:cubicBezTo>
                      <a:pt x="238" y="313"/>
                      <a:pt x="366" y="502"/>
                      <a:pt x="518" y="670"/>
                    </a:cubicBezTo>
                    <a:cubicBezTo>
                      <a:pt x="3708" y="4192"/>
                      <a:pt x="6819" y="7783"/>
                      <a:pt x="10017" y="11299"/>
                    </a:cubicBezTo>
                    <a:cubicBezTo>
                      <a:pt x="13921" y="15588"/>
                      <a:pt x="17731" y="19963"/>
                      <a:pt x="21581" y="24301"/>
                    </a:cubicBezTo>
                    <a:cubicBezTo>
                      <a:pt x="27432" y="30893"/>
                      <a:pt x="33282" y="37488"/>
                      <a:pt x="39133" y="44082"/>
                    </a:cubicBezTo>
                    <a:cubicBezTo>
                      <a:pt x="42300" y="47658"/>
                      <a:pt x="45473" y="51232"/>
                      <a:pt x="48649" y="54803"/>
                    </a:cubicBezTo>
                    <a:cubicBezTo>
                      <a:pt x="48879" y="55059"/>
                      <a:pt x="49064" y="55411"/>
                      <a:pt x="49487" y="55411"/>
                    </a:cubicBezTo>
                    <a:cubicBezTo>
                      <a:pt x="49817" y="55411"/>
                      <a:pt x="50147" y="55411"/>
                      <a:pt x="50485" y="55411"/>
                    </a:cubicBezTo>
                    <a:cubicBezTo>
                      <a:pt x="51162" y="55411"/>
                      <a:pt x="51873" y="55411"/>
                      <a:pt x="52685" y="55411"/>
                    </a:cubicBezTo>
                    <a:cubicBezTo>
                      <a:pt x="50965" y="53469"/>
                      <a:pt x="49408" y="51711"/>
                      <a:pt x="47850" y="49955"/>
                    </a:cubicBezTo>
                    <a:cubicBezTo>
                      <a:pt x="41302" y="42579"/>
                      <a:pt x="34754" y="35203"/>
                      <a:pt x="28204" y="27831"/>
                    </a:cubicBezTo>
                    <a:cubicBezTo>
                      <a:pt x="20095" y="18701"/>
                      <a:pt x="12041" y="9520"/>
                      <a:pt x="3835" y="477"/>
                    </a:cubicBezTo>
                    <a:cubicBezTo>
                      <a:pt x="3683" y="309"/>
                      <a:pt x="3509" y="33"/>
                      <a:pt x="3338" y="27"/>
                    </a:cubicBezTo>
                    <a:cubicBezTo>
                      <a:pt x="2803" y="6"/>
                      <a:pt x="2267" y="1"/>
                      <a:pt x="1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 rot="5400000">
                <a:off x="10027760" y="3465073"/>
                <a:ext cx="927771" cy="982891"/>
              </a:xfrm>
              <a:custGeom>
                <a:avLst/>
                <a:gdLst/>
                <a:ahLst/>
                <a:cxnLst/>
                <a:rect l="l" t="t" r="r" b="b"/>
                <a:pathLst>
                  <a:path w="52498" h="55617" extrusionOk="0">
                    <a:moveTo>
                      <a:pt x="2425" y="0"/>
                    </a:moveTo>
                    <a:cubicBezTo>
                      <a:pt x="2264" y="0"/>
                      <a:pt x="2094" y="25"/>
                      <a:pt x="1915" y="80"/>
                    </a:cubicBezTo>
                    <a:cubicBezTo>
                      <a:pt x="1566" y="80"/>
                      <a:pt x="1275" y="79"/>
                      <a:pt x="1008" y="79"/>
                    </a:cubicBezTo>
                    <a:cubicBezTo>
                      <a:pt x="807" y="79"/>
                      <a:pt x="621" y="79"/>
                      <a:pt x="435" y="82"/>
                    </a:cubicBezTo>
                    <a:cubicBezTo>
                      <a:pt x="16" y="84"/>
                      <a:pt x="0" y="263"/>
                      <a:pt x="242" y="539"/>
                    </a:cubicBezTo>
                    <a:cubicBezTo>
                      <a:pt x="713" y="1078"/>
                      <a:pt x="1182" y="1618"/>
                      <a:pt x="1662" y="2149"/>
                    </a:cubicBezTo>
                    <a:cubicBezTo>
                      <a:pt x="7388" y="8506"/>
                      <a:pt x="13023" y="14944"/>
                      <a:pt x="18749" y="21303"/>
                    </a:cubicBezTo>
                    <a:cubicBezTo>
                      <a:pt x="28420" y="32093"/>
                      <a:pt x="38035" y="42931"/>
                      <a:pt x="47593" y="53819"/>
                    </a:cubicBezTo>
                    <a:cubicBezTo>
                      <a:pt x="48561" y="54921"/>
                      <a:pt x="49508" y="55616"/>
                      <a:pt x="50818" y="55616"/>
                    </a:cubicBezTo>
                    <a:cubicBezTo>
                      <a:pt x="51051" y="55616"/>
                      <a:pt x="51296" y="55594"/>
                      <a:pt x="51555" y="55548"/>
                    </a:cubicBezTo>
                    <a:cubicBezTo>
                      <a:pt x="51586" y="55543"/>
                      <a:pt x="51618" y="55541"/>
                      <a:pt x="51649" y="55541"/>
                    </a:cubicBezTo>
                    <a:cubicBezTo>
                      <a:pt x="51704" y="55541"/>
                      <a:pt x="51758" y="55546"/>
                      <a:pt x="51812" y="55546"/>
                    </a:cubicBezTo>
                    <a:cubicBezTo>
                      <a:pt x="51829" y="55546"/>
                      <a:pt x="51846" y="55546"/>
                      <a:pt x="51862" y="55544"/>
                    </a:cubicBezTo>
                    <a:cubicBezTo>
                      <a:pt x="51877" y="55543"/>
                      <a:pt x="51893" y="55543"/>
                      <a:pt x="51908" y="55543"/>
                    </a:cubicBezTo>
                    <a:cubicBezTo>
                      <a:pt x="51977" y="55543"/>
                      <a:pt x="52052" y="55552"/>
                      <a:pt x="52122" y="55552"/>
                    </a:cubicBezTo>
                    <a:cubicBezTo>
                      <a:pt x="52221" y="55552"/>
                      <a:pt x="52311" y="55534"/>
                      <a:pt x="52364" y="55446"/>
                    </a:cubicBezTo>
                    <a:cubicBezTo>
                      <a:pt x="52497" y="55218"/>
                      <a:pt x="52256" y="55077"/>
                      <a:pt x="52132" y="54936"/>
                    </a:cubicBezTo>
                    <a:cubicBezTo>
                      <a:pt x="51239" y="53918"/>
                      <a:pt x="50336" y="52908"/>
                      <a:pt x="49432" y="51899"/>
                    </a:cubicBezTo>
                    <a:cubicBezTo>
                      <a:pt x="38953" y="40156"/>
                      <a:pt x="28611" y="28291"/>
                      <a:pt x="18033" y="16636"/>
                    </a:cubicBezTo>
                    <a:cubicBezTo>
                      <a:pt x="13430" y="11564"/>
                      <a:pt x="8913" y="6417"/>
                      <a:pt x="4397" y="1269"/>
                    </a:cubicBezTo>
                    <a:cubicBezTo>
                      <a:pt x="3781" y="567"/>
                      <a:pt x="3192" y="0"/>
                      <a:pt x="24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 rot="5400000">
                <a:off x="10025895" y="3045387"/>
                <a:ext cx="930086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629" h="55539" extrusionOk="0">
                    <a:moveTo>
                      <a:pt x="3126" y="1"/>
                    </a:moveTo>
                    <a:cubicBezTo>
                      <a:pt x="3125" y="1"/>
                      <a:pt x="3123" y="1"/>
                      <a:pt x="3122" y="1"/>
                    </a:cubicBezTo>
                    <a:cubicBezTo>
                      <a:pt x="2706" y="3"/>
                      <a:pt x="2291" y="4"/>
                      <a:pt x="1859" y="4"/>
                    </a:cubicBezTo>
                    <a:cubicBezTo>
                      <a:pt x="1283" y="4"/>
                      <a:pt x="677" y="3"/>
                      <a:pt x="1" y="3"/>
                    </a:cubicBezTo>
                    <a:cubicBezTo>
                      <a:pt x="346" y="414"/>
                      <a:pt x="549" y="669"/>
                      <a:pt x="765" y="914"/>
                    </a:cubicBezTo>
                    <a:cubicBezTo>
                      <a:pt x="7180" y="8170"/>
                      <a:pt x="13612" y="15413"/>
                      <a:pt x="20064" y="22640"/>
                    </a:cubicBezTo>
                    <a:cubicBezTo>
                      <a:pt x="27704" y="31201"/>
                      <a:pt x="35216" y="39876"/>
                      <a:pt x="42978" y="48329"/>
                    </a:cubicBezTo>
                    <a:cubicBezTo>
                      <a:pt x="44585" y="50079"/>
                      <a:pt x="46241" y="51802"/>
                      <a:pt x="47681" y="53684"/>
                    </a:cubicBezTo>
                    <a:cubicBezTo>
                      <a:pt x="48600" y="54886"/>
                      <a:pt x="49623" y="55538"/>
                      <a:pt x="50968" y="55538"/>
                    </a:cubicBezTo>
                    <a:cubicBezTo>
                      <a:pt x="51227" y="55538"/>
                      <a:pt x="51496" y="55514"/>
                      <a:pt x="51780" y="55465"/>
                    </a:cubicBezTo>
                    <a:cubicBezTo>
                      <a:pt x="51808" y="55461"/>
                      <a:pt x="51837" y="55459"/>
                      <a:pt x="51867" y="55459"/>
                    </a:cubicBezTo>
                    <a:cubicBezTo>
                      <a:pt x="51989" y="55459"/>
                      <a:pt x="52124" y="55490"/>
                      <a:pt x="52244" y="55490"/>
                    </a:cubicBezTo>
                    <a:cubicBezTo>
                      <a:pt x="52371" y="55490"/>
                      <a:pt x="52480" y="55455"/>
                      <a:pt x="52536" y="55311"/>
                    </a:cubicBezTo>
                    <a:cubicBezTo>
                      <a:pt x="52629" y="55076"/>
                      <a:pt x="52305" y="54888"/>
                      <a:pt x="52137" y="54705"/>
                    </a:cubicBezTo>
                    <a:cubicBezTo>
                      <a:pt x="48773" y="50996"/>
                      <a:pt x="45521" y="47190"/>
                      <a:pt x="42117" y="43516"/>
                    </a:cubicBezTo>
                    <a:cubicBezTo>
                      <a:pt x="38871" y="40009"/>
                      <a:pt x="35746" y="36391"/>
                      <a:pt x="32574" y="32816"/>
                    </a:cubicBezTo>
                    <a:cubicBezTo>
                      <a:pt x="23007" y="22032"/>
                      <a:pt x="13443" y="11248"/>
                      <a:pt x="3876" y="464"/>
                    </a:cubicBezTo>
                    <a:cubicBezTo>
                      <a:pt x="3672" y="235"/>
                      <a:pt x="3478" y="1"/>
                      <a:pt x="3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 rot="5400000">
                <a:off x="10028617" y="1955944"/>
                <a:ext cx="927064" cy="982202"/>
              </a:xfrm>
              <a:custGeom>
                <a:avLst/>
                <a:gdLst/>
                <a:ahLst/>
                <a:cxnLst/>
                <a:rect l="l" t="t" r="r" b="b"/>
                <a:pathLst>
                  <a:path w="52458" h="55578" extrusionOk="0">
                    <a:moveTo>
                      <a:pt x="2452" y="0"/>
                    </a:moveTo>
                    <a:cubicBezTo>
                      <a:pt x="2289" y="0"/>
                      <a:pt x="2119" y="27"/>
                      <a:pt x="1938" y="85"/>
                    </a:cubicBezTo>
                    <a:cubicBezTo>
                      <a:pt x="1654" y="85"/>
                      <a:pt x="1438" y="78"/>
                      <a:pt x="1250" y="78"/>
                    </a:cubicBezTo>
                    <a:cubicBezTo>
                      <a:pt x="1128" y="78"/>
                      <a:pt x="1017" y="81"/>
                      <a:pt x="908" y="91"/>
                    </a:cubicBezTo>
                    <a:cubicBezTo>
                      <a:pt x="890" y="92"/>
                      <a:pt x="872" y="93"/>
                      <a:pt x="854" y="93"/>
                    </a:cubicBezTo>
                    <a:cubicBezTo>
                      <a:pt x="719" y="93"/>
                      <a:pt x="564" y="58"/>
                      <a:pt x="429" y="58"/>
                    </a:cubicBezTo>
                    <a:cubicBezTo>
                      <a:pt x="300" y="58"/>
                      <a:pt x="190" y="89"/>
                      <a:pt x="132" y="214"/>
                    </a:cubicBezTo>
                    <a:cubicBezTo>
                      <a:pt x="1" y="494"/>
                      <a:pt x="366" y="685"/>
                      <a:pt x="541" y="884"/>
                    </a:cubicBezTo>
                    <a:cubicBezTo>
                      <a:pt x="3513" y="4226"/>
                      <a:pt x="6483" y="7569"/>
                      <a:pt x="9455" y="10912"/>
                    </a:cubicBezTo>
                    <a:cubicBezTo>
                      <a:pt x="18219" y="20765"/>
                      <a:pt x="26913" y="30679"/>
                      <a:pt x="35746" y="40471"/>
                    </a:cubicBezTo>
                    <a:cubicBezTo>
                      <a:pt x="39683" y="44837"/>
                      <a:pt x="43560" y="49254"/>
                      <a:pt x="47459" y="53654"/>
                    </a:cubicBezTo>
                    <a:cubicBezTo>
                      <a:pt x="48952" y="55338"/>
                      <a:pt x="49140" y="55560"/>
                      <a:pt x="50847" y="55560"/>
                    </a:cubicBezTo>
                    <a:cubicBezTo>
                      <a:pt x="51099" y="55560"/>
                      <a:pt x="51385" y="55555"/>
                      <a:pt x="51712" y="55550"/>
                    </a:cubicBezTo>
                    <a:cubicBezTo>
                      <a:pt x="51714" y="55550"/>
                      <a:pt x="51716" y="55550"/>
                      <a:pt x="51717" y="55550"/>
                    </a:cubicBezTo>
                    <a:cubicBezTo>
                      <a:pt x="51824" y="55550"/>
                      <a:pt x="51950" y="55578"/>
                      <a:pt x="52065" y="55578"/>
                    </a:cubicBezTo>
                    <a:cubicBezTo>
                      <a:pt x="52182" y="55578"/>
                      <a:pt x="52286" y="55548"/>
                      <a:pt x="52343" y="55428"/>
                    </a:cubicBezTo>
                    <a:cubicBezTo>
                      <a:pt x="52457" y="55189"/>
                      <a:pt x="52179" y="55028"/>
                      <a:pt x="52034" y="54866"/>
                    </a:cubicBezTo>
                    <a:cubicBezTo>
                      <a:pt x="43499" y="45290"/>
                      <a:pt x="34968" y="35708"/>
                      <a:pt x="26444" y="26121"/>
                    </a:cubicBezTo>
                    <a:cubicBezTo>
                      <a:pt x="19087" y="17855"/>
                      <a:pt x="11744" y="9574"/>
                      <a:pt x="4416" y="1283"/>
                    </a:cubicBezTo>
                    <a:cubicBezTo>
                      <a:pt x="3810" y="595"/>
                      <a:pt x="3220" y="0"/>
                      <a:pt x="2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3"/>
              <p:cNvSpPr/>
              <p:nvPr/>
            </p:nvSpPr>
            <p:spPr>
              <a:xfrm rot="5400000">
                <a:off x="10027901" y="2180928"/>
                <a:ext cx="927223" cy="983086"/>
              </a:xfrm>
              <a:custGeom>
                <a:avLst/>
                <a:gdLst/>
                <a:ahLst/>
                <a:cxnLst/>
                <a:rect l="l" t="t" r="r" b="b"/>
                <a:pathLst>
                  <a:path w="52467" h="55628" extrusionOk="0">
                    <a:moveTo>
                      <a:pt x="1577" y="1"/>
                    </a:moveTo>
                    <a:cubicBezTo>
                      <a:pt x="1324" y="1"/>
                      <a:pt x="1060" y="25"/>
                      <a:pt x="780" y="74"/>
                    </a:cubicBezTo>
                    <a:cubicBezTo>
                      <a:pt x="777" y="74"/>
                      <a:pt x="773" y="74"/>
                      <a:pt x="769" y="74"/>
                    </a:cubicBezTo>
                    <a:cubicBezTo>
                      <a:pt x="754" y="74"/>
                      <a:pt x="738" y="73"/>
                      <a:pt x="723" y="73"/>
                    </a:cubicBezTo>
                    <a:cubicBezTo>
                      <a:pt x="716" y="73"/>
                      <a:pt x="710" y="73"/>
                      <a:pt x="703" y="74"/>
                    </a:cubicBezTo>
                    <a:cubicBezTo>
                      <a:pt x="676" y="79"/>
                      <a:pt x="648" y="80"/>
                      <a:pt x="619" y="80"/>
                    </a:cubicBezTo>
                    <a:cubicBezTo>
                      <a:pt x="534" y="80"/>
                      <a:pt x="442" y="65"/>
                      <a:pt x="357" y="65"/>
                    </a:cubicBezTo>
                    <a:cubicBezTo>
                      <a:pt x="242" y="65"/>
                      <a:pt x="141" y="93"/>
                      <a:pt x="87" y="221"/>
                    </a:cubicBezTo>
                    <a:cubicBezTo>
                      <a:pt x="1" y="425"/>
                      <a:pt x="252" y="570"/>
                      <a:pt x="381" y="718"/>
                    </a:cubicBezTo>
                    <a:cubicBezTo>
                      <a:pt x="1186" y="1643"/>
                      <a:pt x="1998" y="2562"/>
                      <a:pt x="2818" y="3474"/>
                    </a:cubicBezTo>
                    <a:cubicBezTo>
                      <a:pt x="9579" y="11001"/>
                      <a:pt x="16188" y="18659"/>
                      <a:pt x="23016" y="26125"/>
                    </a:cubicBezTo>
                    <a:cubicBezTo>
                      <a:pt x="25583" y="28935"/>
                      <a:pt x="28071" y="31820"/>
                      <a:pt x="30597" y="34667"/>
                    </a:cubicBezTo>
                    <a:cubicBezTo>
                      <a:pt x="36429" y="41209"/>
                      <a:pt x="42244" y="47765"/>
                      <a:pt x="48037" y="54340"/>
                    </a:cubicBezTo>
                    <a:cubicBezTo>
                      <a:pt x="48647" y="55031"/>
                      <a:pt x="49232" y="55627"/>
                      <a:pt x="49998" y="55627"/>
                    </a:cubicBezTo>
                    <a:cubicBezTo>
                      <a:pt x="50159" y="55627"/>
                      <a:pt x="50327" y="55601"/>
                      <a:pt x="50506" y="55544"/>
                    </a:cubicBezTo>
                    <a:cubicBezTo>
                      <a:pt x="50808" y="55544"/>
                      <a:pt x="51040" y="55549"/>
                      <a:pt x="51245" y="55549"/>
                    </a:cubicBezTo>
                    <a:cubicBezTo>
                      <a:pt x="51376" y="55549"/>
                      <a:pt x="51496" y="55547"/>
                      <a:pt x="51615" y="55540"/>
                    </a:cubicBezTo>
                    <a:cubicBezTo>
                      <a:pt x="51629" y="55540"/>
                      <a:pt x="51642" y="55539"/>
                      <a:pt x="51656" y="55539"/>
                    </a:cubicBezTo>
                    <a:cubicBezTo>
                      <a:pt x="51777" y="55539"/>
                      <a:pt x="51915" y="55568"/>
                      <a:pt x="52038" y="55568"/>
                    </a:cubicBezTo>
                    <a:cubicBezTo>
                      <a:pt x="52160" y="55568"/>
                      <a:pt x="52267" y="55539"/>
                      <a:pt x="52326" y="55427"/>
                    </a:cubicBezTo>
                    <a:cubicBezTo>
                      <a:pt x="52466" y="55158"/>
                      <a:pt x="52125" y="55000"/>
                      <a:pt x="51967" y="54821"/>
                    </a:cubicBezTo>
                    <a:cubicBezTo>
                      <a:pt x="49996" y="52572"/>
                      <a:pt x="48016" y="50336"/>
                      <a:pt x="46023" y="48107"/>
                    </a:cubicBezTo>
                    <a:cubicBezTo>
                      <a:pt x="36863" y="37859"/>
                      <a:pt x="27824" y="27507"/>
                      <a:pt x="18609" y="17310"/>
                    </a:cubicBezTo>
                    <a:cubicBezTo>
                      <a:pt x="14000" y="12211"/>
                      <a:pt x="9420" y="7083"/>
                      <a:pt x="4951" y="1865"/>
                    </a:cubicBezTo>
                    <a:cubicBezTo>
                      <a:pt x="3951" y="696"/>
                      <a:pt x="2941" y="1"/>
                      <a:pt x="1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3"/>
              <p:cNvSpPr/>
              <p:nvPr/>
            </p:nvSpPr>
            <p:spPr>
              <a:xfrm rot="5400000">
                <a:off x="10026081" y="1091998"/>
                <a:ext cx="931376" cy="979640"/>
              </a:xfrm>
              <a:custGeom>
                <a:avLst/>
                <a:gdLst/>
                <a:ahLst/>
                <a:cxnLst/>
                <a:rect l="l" t="t" r="r" b="b"/>
                <a:pathLst>
                  <a:path w="52702" h="55433" extrusionOk="0">
                    <a:moveTo>
                      <a:pt x="1666" y="0"/>
                    </a:moveTo>
                    <a:cubicBezTo>
                      <a:pt x="1145" y="0"/>
                      <a:pt x="598" y="1"/>
                      <a:pt x="0" y="1"/>
                    </a:cubicBezTo>
                    <a:cubicBezTo>
                      <a:pt x="293" y="369"/>
                      <a:pt x="440" y="576"/>
                      <a:pt x="610" y="761"/>
                    </a:cubicBezTo>
                    <a:cubicBezTo>
                      <a:pt x="4477" y="5011"/>
                      <a:pt x="8237" y="9355"/>
                      <a:pt x="12104" y="13606"/>
                    </a:cubicBezTo>
                    <a:cubicBezTo>
                      <a:pt x="18108" y="20203"/>
                      <a:pt x="23963" y="26934"/>
                      <a:pt x="29884" y="33605"/>
                    </a:cubicBezTo>
                    <a:cubicBezTo>
                      <a:pt x="36230" y="40756"/>
                      <a:pt x="42577" y="47902"/>
                      <a:pt x="48927" y="55046"/>
                    </a:cubicBezTo>
                    <a:cubicBezTo>
                      <a:pt x="49060" y="55193"/>
                      <a:pt x="49235" y="55405"/>
                      <a:pt x="49395" y="55411"/>
                    </a:cubicBezTo>
                    <a:cubicBezTo>
                      <a:pt x="49938" y="55428"/>
                      <a:pt x="50482" y="55432"/>
                      <a:pt x="51044" y="55432"/>
                    </a:cubicBezTo>
                    <a:cubicBezTo>
                      <a:pt x="51574" y="55432"/>
                      <a:pt x="52121" y="55429"/>
                      <a:pt x="52701" y="55429"/>
                    </a:cubicBezTo>
                    <a:cubicBezTo>
                      <a:pt x="52416" y="55073"/>
                      <a:pt x="52252" y="54850"/>
                      <a:pt x="52068" y="54643"/>
                    </a:cubicBezTo>
                    <a:cubicBezTo>
                      <a:pt x="47674" y="49691"/>
                      <a:pt x="43295" y="44725"/>
                      <a:pt x="38881" y="39795"/>
                    </a:cubicBezTo>
                    <a:cubicBezTo>
                      <a:pt x="29728" y="29570"/>
                      <a:pt x="20748" y="19193"/>
                      <a:pt x="11489" y="9063"/>
                    </a:cubicBezTo>
                    <a:cubicBezTo>
                      <a:pt x="8903" y="6234"/>
                      <a:pt x="6392" y="3335"/>
                      <a:pt x="3844" y="470"/>
                    </a:cubicBezTo>
                    <a:cubicBezTo>
                      <a:pt x="3661" y="261"/>
                      <a:pt x="3501" y="4"/>
                      <a:pt x="3179" y="2"/>
                    </a:cubicBezTo>
                    <a:cubicBezTo>
                      <a:pt x="2683" y="1"/>
                      <a:pt x="2187" y="0"/>
                      <a:pt x="1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3"/>
              <p:cNvSpPr/>
              <p:nvPr/>
            </p:nvSpPr>
            <p:spPr>
              <a:xfrm rot="5400000">
                <a:off x="10028405" y="672347"/>
                <a:ext cx="927824" cy="981619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55545" extrusionOk="0">
                    <a:moveTo>
                      <a:pt x="2403" y="0"/>
                    </a:moveTo>
                    <a:cubicBezTo>
                      <a:pt x="2244" y="0"/>
                      <a:pt x="2078" y="25"/>
                      <a:pt x="1903" y="78"/>
                    </a:cubicBezTo>
                    <a:cubicBezTo>
                      <a:pt x="1599" y="78"/>
                      <a:pt x="1359" y="73"/>
                      <a:pt x="1146" y="73"/>
                    </a:cubicBezTo>
                    <a:cubicBezTo>
                      <a:pt x="994" y="73"/>
                      <a:pt x="856" y="76"/>
                      <a:pt x="718" y="84"/>
                    </a:cubicBezTo>
                    <a:cubicBezTo>
                      <a:pt x="708" y="84"/>
                      <a:pt x="698" y="84"/>
                      <a:pt x="687" y="84"/>
                    </a:cubicBezTo>
                    <a:cubicBezTo>
                      <a:pt x="588" y="84"/>
                      <a:pt x="475" y="63"/>
                      <a:pt x="373" y="63"/>
                    </a:cubicBezTo>
                    <a:cubicBezTo>
                      <a:pt x="253" y="63"/>
                      <a:pt x="148" y="92"/>
                      <a:pt x="97" y="219"/>
                    </a:cubicBezTo>
                    <a:cubicBezTo>
                      <a:pt x="0" y="458"/>
                      <a:pt x="284" y="611"/>
                      <a:pt x="429" y="775"/>
                    </a:cubicBezTo>
                    <a:cubicBezTo>
                      <a:pt x="2526" y="3148"/>
                      <a:pt x="4630" y="5518"/>
                      <a:pt x="6739" y="7882"/>
                    </a:cubicBezTo>
                    <a:cubicBezTo>
                      <a:pt x="16452" y="18769"/>
                      <a:pt x="26040" y="29765"/>
                      <a:pt x="35846" y="40571"/>
                    </a:cubicBezTo>
                    <a:cubicBezTo>
                      <a:pt x="40122" y="45281"/>
                      <a:pt x="44303" y="50081"/>
                      <a:pt x="48531" y="54834"/>
                    </a:cubicBezTo>
                    <a:cubicBezTo>
                      <a:pt x="48793" y="55130"/>
                      <a:pt x="48986" y="55539"/>
                      <a:pt x="49477" y="55541"/>
                    </a:cubicBezTo>
                    <a:cubicBezTo>
                      <a:pt x="50320" y="55543"/>
                      <a:pt x="51165" y="55544"/>
                      <a:pt x="52009" y="55544"/>
                    </a:cubicBezTo>
                    <a:cubicBezTo>
                      <a:pt x="52501" y="55544"/>
                      <a:pt x="52449" y="55326"/>
                      <a:pt x="52205" y="55043"/>
                    </a:cubicBezTo>
                    <a:cubicBezTo>
                      <a:pt x="52105" y="54925"/>
                      <a:pt x="51999" y="54815"/>
                      <a:pt x="51897" y="54701"/>
                    </a:cubicBezTo>
                    <a:cubicBezTo>
                      <a:pt x="46319" y="48483"/>
                      <a:pt x="40875" y="42147"/>
                      <a:pt x="35209" y="36008"/>
                    </a:cubicBezTo>
                    <a:cubicBezTo>
                      <a:pt x="32229" y="32782"/>
                      <a:pt x="29367" y="29445"/>
                      <a:pt x="26451" y="26160"/>
                    </a:cubicBezTo>
                    <a:cubicBezTo>
                      <a:pt x="19071" y="17881"/>
                      <a:pt x="11713" y="9584"/>
                      <a:pt x="4373" y="1271"/>
                    </a:cubicBezTo>
                    <a:cubicBezTo>
                      <a:pt x="3756" y="571"/>
                      <a:pt x="3166" y="0"/>
                      <a:pt x="2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3"/>
              <p:cNvSpPr/>
              <p:nvPr/>
            </p:nvSpPr>
            <p:spPr>
              <a:xfrm rot="5400000">
                <a:off x="10026858" y="883405"/>
                <a:ext cx="930121" cy="980470"/>
              </a:xfrm>
              <a:custGeom>
                <a:avLst/>
                <a:gdLst/>
                <a:ahLst/>
                <a:cxnLst/>
                <a:rect l="l" t="t" r="r" b="b"/>
                <a:pathLst>
                  <a:path w="52631" h="55480" extrusionOk="0">
                    <a:moveTo>
                      <a:pt x="1701" y="1"/>
                    </a:moveTo>
                    <a:cubicBezTo>
                      <a:pt x="1401" y="1"/>
                      <a:pt x="1053" y="10"/>
                      <a:pt x="640" y="21"/>
                    </a:cubicBezTo>
                    <a:cubicBezTo>
                      <a:pt x="632" y="20"/>
                      <a:pt x="625" y="20"/>
                      <a:pt x="617" y="20"/>
                    </a:cubicBezTo>
                    <a:cubicBezTo>
                      <a:pt x="599" y="20"/>
                      <a:pt x="580" y="22"/>
                      <a:pt x="562" y="23"/>
                    </a:cubicBezTo>
                    <a:cubicBezTo>
                      <a:pt x="538" y="27"/>
                      <a:pt x="513" y="29"/>
                      <a:pt x="487" y="29"/>
                    </a:cubicBezTo>
                    <a:cubicBezTo>
                      <a:pt x="428" y="29"/>
                      <a:pt x="366" y="21"/>
                      <a:pt x="308" y="21"/>
                    </a:cubicBezTo>
                    <a:cubicBezTo>
                      <a:pt x="213" y="21"/>
                      <a:pt x="127" y="42"/>
                      <a:pt x="82" y="150"/>
                    </a:cubicBezTo>
                    <a:cubicBezTo>
                      <a:pt x="1" y="347"/>
                      <a:pt x="213" y="457"/>
                      <a:pt x="319" y="592"/>
                    </a:cubicBezTo>
                    <a:cubicBezTo>
                      <a:pt x="414" y="712"/>
                      <a:pt x="520" y="824"/>
                      <a:pt x="622" y="938"/>
                    </a:cubicBezTo>
                    <a:cubicBezTo>
                      <a:pt x="8477" y="9682"/>
                      <a:pt x="16202" y="18540"/>
                      <a:pt x="24086" y="27261"/>
                    </a:cubicBezTo>
                    <a:cubicBezTo>
                      <a:pt x="32380" y="36440"/>
                      <a:pt x="40528" y="45749"/>
                      <a:pt x="48744" y="54999"/>
                    </a:cubicBezTo>
                    <a:cubicBezTo>
                      <a:pt x="48927" y="55206"/>
                      <a:pt x="49089" y="55470"/>
                      <a:pt x="49408" y="55474"/>
                    </a:cubicBezTo>
                    <a:cubicBezTo>
                      <a:pt x="49867" y="55478"/>
                      <a:pt x="50327" y="55480"/>
                      <a:pt x="50804" y="55480"/>
                    </a:cubicBezTo>
                    <a:cubicBezTo>
                      <a:pt x="51376" y="55480"/>
                      <a:pt x="51975" y="55478"/>
                      <a:pt x="52631" y="55478"/>
                    </a:cubicBezTo>
                    <a:cubicBezTo>
                      <a:pt x="52194" y="54970"/>
                      <a:pt x="51891" y="54606"/>
                      <a:pt x="51575" y="54250"/>
                    </a:cubicBezTo>
                    <a:cubicBezTo>
                      <a:pt x="42041" y="43611"/>
                      <a:pt x="32660" y="32837"/>
                      <a:pt x="23069" y="22249"/>
                    </a:cubicBezTo>
                    <a:cubicBezTo>
                      <a:pt x="16976" y="15526"/>
                      <a:pt x="11005" y="8692"/>
                      <a:pt x="4980" y="1908"/>
                    </a:cubicBezTo>
                    <a:cubicBezTo>
                      <a:pt x="3518" y="261"/>
                      <a:pt x="3284" y="1"/>
                      <a:pt x="1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3"/>
              <p:cNvSpPr/>
              <p:nvPr/>
            </p:nvSpPr>
            <p:spPr>
              <a:xfrm rot="5400000">
                <a:off x="10025674" y="3254590"/>
                <a:ext cx="930369" cy="981743"/>
              </a:xfrm>
              <a:custGeom>
                <a:avLst/>
                <a:gdLst/>
                <a:ahLst/>
                <a:cxnLst/>
                <a:rect l="l" t="t" r="r" b="b"/>
                <a:pathLst>
                  <a:path w="52645" h="55552" extrusionOk="0">
                    <a:moveTo>
                      <a:pt x="3149" y="1"/>
                    </a:moveTo>
                    <a:cubicBezTo>
                      <a:pt x="3147" y="1"/>
                      <a:pt x="3144" y="1"/>
                      <a:pt x="3141" y="1"/>
                    </a:cubicBezTo>
                    <a:cubicBezTo>
                      <a:pt x="2701" y="5"/>
                      <a:pt x="2260" y="6"/>
                      <a:pt x="1797" y="6"/>
                    </a:cubicBezTo>
                    <a:cubicBezTo>
                      <a:pt x="1242" y="6"/>
                      <a:pt x="656" y="5"/>
                      <a:pt x="1" y="5"/>
                    </a:cubicBezTo>
                    <a:cubicBezTo>
                      <a:pt x="1396" y="1585"/>
                      <a:pt x="2635" y="3006"/>
                      <a:pt x="3892" y="4409"/>
                    </a:cubicBezTo>
                    <a:cubicBezTo>
                      <a:pt x="12931" y="14494"/>
                      <a:pt x="21818" y="24715"/>
                      <a:pt x="30922" y="34744"/>
                    </a:cubicBezTo>
                    <a:cubicBezTo>
                      <a:pt x="36545" y="40962"/>
                      <a:pt x="42103" y="47238"/>
                      <a:pt x="47596" y="53570"/>
                    </a:cubicBezTo>
                    <a:cubicBezTo>
                      <a:pt x="48615" y="54746"/>
                      <a:pt x="49630" y="55552"/>
                      <a:pt x="51053" y="55552"/>
                    </a:cubicBezTo>
                    <a:cubicBezTo>
                      <a:pt x="51312" y="55552"/>
                      <a:pt x="51584" y="55525"/>
                      <a:pt x="51872" y="55469"/>
                    </a:cubicBezTo>
                    <a:cubicBezTo>
                      <a:pt x="51902" y="55464"/>
                      <a:pt x="51934" y="55462"/>
                      <a:pt x="51967" y="55462"/>
                    </a:cubicBezTo>
                    <a:cubicBezTo>
                      <a:pt x="52068" y="55462"/>
                      <a:pt x="52178" y="55482"/>
                      <a:pt x="52278" y="55482"/>
                    </a:cubicBezTo>
                    <a:cubicBezTo>
                      <a:pt x="52400" y="55482"/>
                      <a:pt x="52506" y="55451"/>
                      <a:pt x="52559" y="55315"/>
                    </a:cubicBezTo>
                    <a:cubicBezTo>
                      <a:pt x="52644" y="55093"/>
                      <a:pt x="52359" y="54925"/>
                      <a:pt x="52210" y="54761"/>
                    </a:cubicBezTo>
                    <a:cubicBezTo>
                      <a:pt x="44801" y="46509"/>
                      <a:pt x="37539" y="38129"/>
                      <a:pt x="30070" y="29927"/>
                    </a:cubicBezTo>
                    <a:cubicBezTo>
                      <a:pt x="25253" y="24636"/>
                      <a:pt x="20556" y="19236"/>
                      <a:pt x="15803" y="13884"/>
                    </a:cubicBezTo>
                    <a:cubicBezTo>
                      <a:pt x="11833" y="9411"/>
                      <a:pt x="7863" y="4939"/>
                      <a:pt x="3890" y="468"/>
                    </a:cubicBezTo>
                    <a:cubicBezTo>
                      <a:pt x="3691" y="244"/>
                      <a:pt x="3507" y="1"/>
                      <a:pt x="3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3"/>
              <p:cNvSpPr/>
              <p:nvPr/>
            </p:nvSpPr>
            <p:spPr>
              <a:xfrm rot="5400000">
                <a:off x="10029898" y="3883001"/>
                <a:ext cx="924448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310" h="55531" extrusionOk="0">
                    <a:moveTo>
                      <a:pt x="1416" y="1"/>
                    </a:moveTo>
                    <a:cubicBezTo>
                      <a:pt x="1162" y="1"/>
                      <a:pt x="897" y="21"/>
                      <a:pt x="620" y="62"/>
                    </a:cubicBezTo>
                    <a:cubicBezTo>
                      <a:pt x="599" y="65"/>
                      <a:pt x="578" y="66"/>
                      <a:pt x="556" y="66"/>
                    </a:cubicBezTo>
                    <a:cubicBezTo>
                      <a:pt x="479" y="66"/>
                      <a:pt x="395" y="52"/>
                      <a:pt x="317" y="52"/>
                    </a:cubicBezTo>
                    <a:cubicBezTo>
                      <a:pt x="211" y="52"/>
                      <a:pt x="118" y="78"/>
                      <a:pt x="74" y="203"/>
                    </a:cubicBezTo>
                    <a:cubicBezTo>
                      <a:pt x="0" y="417"/>
                      <a:pt x="244" y="550"/>
                      <a:pt x="375" y="697"/>
                    </a:cubicBezTo>
                    <a:cubicBezTo>
                      <a:pt x="3258" y="3945"/>
                      <a:pt x="6141" y="7195"/>
                      <a:pt x="9025" y="10443"/>
                    </a:cubicBezTo>
                    <a:cubicBezTo>
                      <a:pt x="15490" y="17720"/>
                      <a:pt x="21955" y="25000"/>
                      <a:pt x="28416" y="32281"/>
                    </a:cubicBezTo>
                    <a:cubicBezTo>
                      <a:pt x="35167" y="39889"/>
                      <a:pt x="41916" y="47496"/>
                      <a:pt x="48662" y="55104"/>
                    </a:cubicBezTo>
                    <a:cubicBezTo>
                      <a:pt x="48873" y="55341"/>
                      <a:pt x="49081" y="55530"/>
                      <a:pt x="49424" y="55530"/>
                    </a:cubicBezTo>
                    <a:cubicBezTo>
                      <a:pt x="49427" y="55530"/>
                      <a:pt x="49431" y="55530"/>
                      <a:pt x="49434" y="55530"/>
                    </a:cubicBezTo>
                    <a:cubicBezTo>
                      <a:pt x="49864" y="55526"/>
                      <a:pt x="50294" y="55525"/>
                      <a:pt x="50727" y="55525"/>
                    </a:cubicBezTo>
                    <a:cubicBezTo>
                      <a:pt x="51247" y="55525"/>
                      <a:pt x="51772" y="55526"/>
                      <a:pt x="52310" y="55526"/>
                    </a:cubicBezTo>
                    <a:cubicBezTo>
                      <a:pt x="52294" y="55175"/>
                      <a:pt x="52103" y="55061"/>
                      <a:pt x="51974" y="54915"/>
                    </a:cubicBezTo>
                    <a:cubicBezTo>
                      <a:pt x="50114" y="52807"/>
                      <a:pt x="48251" y="50702"/>
                      <a:pt x="46385" y="48600"/>
                    </a:cubicBezTo>
                    <a:cubicBezTo>
                      <a:pt x="40345" y="41799"/>
                      <a:pt x="34306" y="34996"/>
                      <a:pt x="28267" y="28194"/>
                    </a:cubicBezTo>
                    <a:cubicBezTo>
                      <a:pt x="20482" y="19422"/>
                      <a:pt x="12657" y="10684"/>
                      <a:pt x="4956" y="1839"/>
                    </a:cubicBezTo>
                    <a:cubicBezTo>
                      <a:pt x="3890" y="615"/>
                      <a:pt x="2812" y="1"/>
                      <a:pt x="1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3"/>
              <p:cNvSpPr/>
              <p:nvPr/>
            </p:nvSpPr>
            <p:spPr>
              <a:xfrm rot="5400000">
                <a:off x="10026982" y="1507204"/>
                <a:ext cx="928107" cy="981142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55518" extrusionOk="0">
                    <a:moveTo>
                      <a:pt x="2215" y="1"/>
                    </a:moveTo>
                    <a:cubicBezTo>
                      <a:pt x="1536" y="1"/>
                      <a:pt x="821" y="2"/>
                      <a:pt x="1" y="2"/>
                    </a:cubicBezTo>
                    <a:cubicBezTo>
                      <a:pt x="2145" y="2418"/>
                      <a:pt x="4123" y="4654"/>
                      <a:pt x="6109" y="6887"/>
                    </a:cubicBezTo>
                    <a:cubicBezTo>
                      <a:pt x="12558" y="14149"/>
                      <a:pt x="19008" y="21412"/>
                      <a:pt x="25456" y="28676"/>
                    </a:cubicBezTo>
                    <a:cubicBezTo>
                      <a:pt x="32851" y="37011"/>
                      <a:pt x="40287" y="45311"/>
                      <a:pt x="47601" y="53720"/>
                    </a:cubicBezTo>
                    <a:cubicBezTo>
                      <a:pt x="48639" y="54911"/>
                      <a:pt x="49681" y="55518"/>
                      <a:pt x="51044" y="55518"/>
                    </a:cubicBezTo>
                    <a:cubicBezTo>
                      <a:pt x="51286" y="55518"/>
                      <a:pt x="51538" y="55499"/>
                      <a:pt x="51803" y="55460"/>
                    </a:cubicBezTo>
                    <a:cubicBezTo>
                      <a:pt x="51825" y="55457"/>
                      <a:pt x="51849" y="55456"/>
                      <a:pt x="51874" y="55456"/>
                    </a:cubicBezTo>
                    <a:cubicBezTo>
                      <a:pt x="51966" y="55456"/>
                      <a:pt x="52069" y="55474"/>
                      <a:pt x="52162" y="55474"/>
                    </a:cubicBezTo>
                    <a:cubicBezTo>
                      <a:pt x="52275" y="55474"/>
                      <a:pt x="52374" y="55447"/>
                      <a:pt x="52422" y="55323"/>
                    </a:cubicBezTo>
                    <a:cubicBezTo>
                      <a:pt x="52517" y="55090"/>
                      <a:pt x="52239" y="54932"/>
                      <a:pt x="52092" y="54766"/>
                    </a:cubicBezTo>
                    <a:cubicBezTo>
                      <a:pt x="48039" y="50196"/>
                      <a:pt x="43986" y="45626"/>
                      <a:pt x="39932" y="41056"/>
                    </a:cubicBezTo>
                    <a:cubicBezTo>
                      <a:pt x="34248" y="34651"/>
                      <a:pt x="28565" y="28247"/>
                      <a:pt x="22881" y="21844"/>
                    </a:cubicBezTo>
                    <a:cubicBezTo>
                      <a:pt x="16534" y="14694"/>
                      <a:pt x="10187" y="7545"/>
                      <a:pt x="3841" y="397"/>
                    </a:cubicBezTo>
                    <a:cubicBezTo>
                      <a:pt x="3669" y="204"/>
                      <a:pt x="3505" y="2"/>
                      <a:pt x="3216" y="2"/>
                    </a:cubicBezTo>
                    <a:cubicBezTo>
                      <a:pt x="2885" y="1"/>
                      <a:pt x="2554" y="1"/>
                      <a:pt x="22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3"/>
              <p:cNvSpPr/>
              <p:nvPr/>
            </p:nvSpPr>
            <p:spPr>
              <a:xfrm rot="5400000">
                <a:off x="10026973" y="253589"/>
                <a:ext cx="927930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507" h="55531" extrusionOk="0">
                    <a:moveTo>
                      <a:pt x="0" y="1"/>
                    </a:moveTo>
                    <a:cubicBezTo>
                      <a:pt x="259" y="311"/>
                      <a:pt x="369" y="450"/>
                      <a:pt x="485" y="583"/>
                    </a:cubicBezTo>
                    <a:cubicBezTo>
                      <a:pt x="7237" y="8187"/>
                      <a:pt x="13988" y="15793"/>
                      <a:pt x="20737" y="23400"/>
                    </a:cubicBezTo>
                    <a:cubicBezTo>
                      <a:pt x="29672" y="33474"/>
                      <a:pt x="38637" y="43523"/>
                      <a:pt x="47504" y="53655"/>
                    </a:cubicBezTo>
                    <a:cubicBezTo>
                      <a:pt x="48540" y="54837"/>
                      <a:pt x="49573" y="55531"/>
                      <a:pt x="50965" y="55531"/>
                    </a:cubicBezTo>
                    <a:cubicBezTo>
                      <a:pt x="51213" y="55531"/>
                      <a:pt x="51473" y="55509"/>
                      <a:pt x="51746" y="55463"/>
                    </a:cubicBezTo>
                    <a:cubicBezTo>
                      <a:pt x="51773" y="55459"/>
                      <a:pt x="51800" y="55458"/>
                      <a:pt x="51828" y="55458"/>
                    </a:cubicBezTo>
                    <a:cubicBezTo>
                      <a:pt x="51925" y="55458"/>
                      <a:pt x="52032" y="55476"/>
                      <a:pt x="52128" y="55476"/>
                    </a:cubicBezTo>
                    <a:cubicBezTo>
                      <a:pt x="52237" y="55476"/>
                      <a:pt x="52332" y="55452"/>
                      <a:pt x="52381" y="55346"/>
                    </a:cubicBezTo>
                    <a:cubicBezTo>
                      <a:pt x="52507" y="55072"/>
                      <a:pt x="52184" y="54909"/>
                      <a:pt x="52026" y="54730"/>
                    </a:cubicBezTo>
                    <a:cubicBezTo>
                      <a:pt x="46592" y="48589"/>
                      <a:pt x="41147" y="42452"/>
                      <a:pt x="35696" y="36325"/>
                    </a:cubicBezTo>
                    <a:cubicBezTo>
                      <a:pt x="28873" y="28681"/>
                      <a:pt x="22061" y="21030"/>
                      <a:pt x="15256" y="13371"/>
                    </a:cubicBezTo>
                    <a:cubicBezTo>
                      <a:pt x="11439" y="9075"/>
                      <a:pt x="7650" y="4752"/>
                      <a:pt x="3849" y="441"/>
                    </a:cubicBezTo>
                    <a:cubicBezTo>
                      <a:pt x="3663" y="232"/>
                      <a:pt x="3484" y="1"/>
                      <a:pt x="3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3"/>
              <p:cNvSpPr/>
              <p:nvPr/>
            </p:nvSpPr>
            <p:spPr>
              <a:xfrm rot="5400000">
                <a:off x="10029014" y="2631586"/>
                <a:ext cx="925668" cy="979693"/>
              </a:xfrm>
              <a:custGeom>
                <a:avLst/>
                <a:gdLst/>
                <a:ahLst/>
                <a:cxnLst/>
                <a:rect l="l" t="t" r="r" b="b"/>
                <a:pathLst>
                  <a:path w="52379" h="55436" extrusionOk="0">
                    <a:moveTo>
                      <a:pt x="2891" y="1"/>
                    </a:moveTo>
                    <a:cubicBezTo>
                      <a:pt x="2889" y="1"/>
                      <a:pt x="2888" y="1"/>
                      <a:pt x="2887" y="1"/>
                    </a:cubicBezTo>
                    <a:cubicBezTo>
                      <a:pt x="2572" y="1"/>
                      <a:pt x="2257" y="2"/>
                      <a:pt x="1940" y="2"/>
                    </a:cubicBezTo>
                    <a:cubicBezTo>
                      <a:pt x="1306" y="2"/>
                      <a:pt x="665" y="1"/>
                      <a:pt x="0" y="1"/>
                    </a:cubicBezTo>
                    <a:cubicBezTo>
                      <a:pt x="23" y="400"/>
                      <a:pt x="245" y="557"/>
                      <a:pt x="409" y="742"/>
                    </a:cubicBezTo>
                    <a:cubicBezTo>
                      <a:pt x="5664" y="6668"/>
                      <a:pt x="10923" y="12597"/>
                      <a:pt x="16182" y="18522"/>
                    </a:cubicBezTo>
                    <a:cubicBezTo>
                      <a:pt x="21949" y="25022"/>
                      <a:pt x="27717" y="31520"/>
                      <a:pt x="33487" y="38017"/>
                    </a:cubicBezTo>
                    <a:cubicBezTo>
                      <a:pt x="38513" y="43674"/>
                      <a:pt x="43536" y="49328"/>
                      <a:pt x="48562" y="54985"/>
                    </a:cubicBezTo>
                    <a:cubicBezTo>
                      <a:pt x="48714" y="55155"/>
                      <a:pt x="48842" y="55415"/>
                      <a:pt x="49075" y="55421"/>
                    </a:cubicBezTo>
                    <a:cubicBezTo>
                      <a:pt x="49547" y="55432"/>
                      <a:pt x="50020" y="55435"/>
                      <a:pt x="50505" y="55435"/>
                    </a:cubicBezTo>
                    <a:cubicBezTo>
                      <a:pt x="51102" y="55435"/>
                      <a:pt x="51719" y="55431"/>
                      <a:pt x="52379" y="55431"/>
                    </a:cubicBezTo>
                    <a:cubicBezTo>
                      <a:pt x="52093" y="55077"/>
                      <a:pt x="51927" y="54852"/>
                      <a:pt x="51744" y="54645"/>
                    </a:cubicBezTo>
                    <a:cubicBezTo>
                      <a:pt x="44604" y="46596"/>
                      <a:pt x="37461" y="38548"/>
                      <a:pt x="30319" y="30501"/>
                    </a:cubicBezTo>
                    <a:cubicBezTo>
                      <a:pt x="24770" y="24252"/>
                      <a:pt x="19222" y="18001"/>
                      <a:pt x="13673" y="11750"/>
                    </a:cubicBezTo>
                    <a:cubicBezTo>
                      <a:pt x="10421" y="8075"/>
                      <a:pt x="7162" y="4407"/>
                      <a:pt x="3896" y="744"/>
                    </a:cubicBezTo>
                    <a:cubicBezTo>
                      <a:pt x="3621" y="436"/>
                      <a:pt x="3409" y="1"/>
                      <a:pt x="2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3"/>
              <p:cNvSpPr/>
              <p:nvPr/>
            </p:nvSpPr>
            <p:spPr>
              <a:xfrm rot="5400000">
                <a:off x="10027283" y="4105926"/>
                <a:ext cx="927488" cy="981336"/>
              </a:xfrm>
              <a:custGeom>
                <a:avLst/>
                <a:gdLst/>
                <a:ahLst/>
                <a:cxnLst/>
                <a:rect l="l" t="t" r="r" b="b"/>
                <a:pathLst>
                  <a:path w="52482" h="55529" extrusionOk="0">
                    <a:moveTo>
                      <a:pt x="3110" y="1"/>
                    </a:moveTo>
                    <a:cubicBezTo>
                      <a:pt x="3108" y="1"/>
                      <a:pt x="3107" y="1"/>
                      <a:pt x="3105" y="1"/>
                    </a:cubicBezTo>
                    <a:cubicBezTo>
                      <a:pt x="2621" y="3"/>
                      <a:pt x="2137" y="3"/>
                      <a:pt x="1627" y="3"/>
                    </a:cubicBezTo>
                    <a:cubicBezTo>
                      <a:pt x="1118" y="3"/>
                      <a:pt x="584" y="3"/>
                      <a:pt x="0" y="3"/>
                    </a:cubicBezTo>
                    <a:cubicBezTo>
                      <a:pt x="299" y="379"/>
                      <a:pt x="460" y="603"/>
                      <a:pt x="643" y="807"/>
                    </a:cubicBezTo>
                    <a:cubicBezTo>
                      <a:pt x="2054" y="2392"/>
                      <a:pt x="3464" y="3976"/>
                      <a:pt x="4873" y="5563"/>
                    </a:cubicBezTo>
                    <a:cubicBezTo>
                      <a:pt x="11715" y="13263"/>
                      <a:pt x="18556" y="20965"/>
                      <a:pt x="25394" y="28669"/>
                    </a:cubicBezTo>
                    <a:cubicBezTo>
                      <a:pt x="32791" y="37004"/>
                      <a:pt x="40225" y="45307"/>
                      <a:pt x="47541" y="53713"/>
                    </a:cubicBezTo>
                    <a:cubicBezTo>
                      <a:pt x="48570" y="54896"/>
                      <a:pt x="49604" y="55529"/>
                      <a:pt x="50969" y="55529"/>
                    </a:cubicBezTo>
                    <a:cubicBezTo>
                      <a:pt x="51214" y="55529"/>
                      <a:pt x="51469" y="55508"/>
                      <a:pt x="51737" y="55467"/>
                    </a:cubicBezTo>
                    <a:cubicBezTo>
                      <a:pt x="51762" y="55463"/>
                      <a:pt x="51788" y="55462"/>
                      <a:pt x="51816" y="55462"/>
                    </a:cubicBezTo>
                    <a:cubicBezTo>
                      <a:pt x="51911" y="55462"/>
                      <a:pt x="52015" y="55481"/>
                      <a:pt x="52110" y="55481"/>
                    </a:cubicBezTo>
                    <a:cubicBezTo>
                      <a:pt x="52219" y="55481"/>
                      <a:pt x="52315" y="55455"/>
                      <a:pt x="52368" y="55344"/>
                    </a:cubicBezTo>
                    <a:cubicBezTo>
                      <a:pt x="52481" y="55105"/>
                      <a:pt x="52200" y="54948"/>
                      <a:pt x="52055" y="54786"/>
                    </a:cubicBezTo>
                    <a:cubicBezTo>
                      <a:pt x="47595" y="49755"/>
                      <a:pt x="43133" y="44728"/>
                      <a:pt x="38669" y="39700"/>
                    </a:cubicBezTo>
                    <a:cubicBezTo>
                      <a:pt x="32980" y="33301"/>
                      <a:pt x="27293" y="26899"/>
                      <a:pt x="21609" y="20496"/>
                    </a:cubicBezTo>
                    <a:cubicBezTo>
                      <a:pt x="15671" y="13805"/>
                      <a:pt x="9735" y="7110"/>
                      <a:pt x="3800" y="418"/>
                    </a:cubicBezTo>
                    <a:cubicBezTo>
                      <a:pt x="3612" y="204"/>
                      <a:pt x="342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3"/>
              <p:cNvSpPr/>
              <p:nvPr/>
            </p:nvSpPr>
            <p:spPr>
              <a:xfrm rot="5400000">
                <a:off x="10028272" y="33199"/>
                <a:ext cx="926605" cy="979746"/>
              </a:xfrm>
              <a:custGeom>
                <a:avLst/>
                <a:gdLst/>
                <a:ahLst/>
                <a:cxnLst/>
                <a:rect l="l" t="t" r="r" b="b"/>
                <a:pathLst>
                  <a:path w="52432" h="55439" extrusionOk="0">
                    <a:moveTo>
                      <a:pt x="1811" y="0"/>
                    </a:moveTo>
                    <a:cubicBezTo>
                      <a:pt x="1214" y="0"/>
                      <a:pt x="612" y="10"/>
                      <a:pt x="1" y="10"/>
                    </a:cubicBezTo>
                    <a:cubicBezTo>
                      <a:pt x="101" y="421"/>
                      <a:pt x="329" y="600"/>
                      <a:pt x="512" y="807"/>
                    </a:cubicBezTo>
                    <a:cubicBezTo>
                      <a:pt x="6447" y="7498"/>
                      <a:pt x="12383" y="14189"/>
                      <a:pt x="18323" y="20878"/>
                    </a:cubicBezTo>
                    <a:cubicBezTo>
                      <a:pt x="23706" y="26934"/>
                      <a:pt x="29086" y="32990"/>
                      <a:pt x="34467" y="39047"/>
                    </a:cubicBezTo>
                    <a:cubicBezTo>
                      <a:pt x="39164" y="44343"/>
                      <a:pt x="43865" y="49639"/>
                      <a:pt x="48564" y="54932"/>
                    </a:cubicBezTo>
                    <a:cubicBezTo>
                      <a:pt x="48748" y="55139"/>
                      <a:pt x="48894" y="55426"/>
                      <a:pt x="49213" y="55430"/>
                    </a:cubicBezTo>
                    <a:cubicBezTo>
                      <a:pt x="49662" y="55437"/>
                      <a:pt x="50112" y="55439"/>
                      <a:pt x="50577" y="55439"/>
                    </a:cubicBezTo>
                    <a:cubicBezTo>
                      <a:pt x="51160" y="55439"/>
                      <a:pt x="51767" y="55436"/>
                      <a:pt x="52432" y="55436"/>
                    </a:cubicBezTo>
                    <a:cubicBezTo>
                      <a:pt x="52131" y="55065"/>
                      <a:pt x="51953" y="54828"/>
                      <a:pt x="51758" y="54608"/>
                    </a:cubicBezTo>
                    <a:cubicBezTo>
                      <a:pt x="44461" y="46391"/>
                      <a:pt x="37166" y="38171"/>
                      <a:pt x="29870" y="29952"/>
                    </a:cubicBezTo>
                    <a:cubicBezTo>
                      <a:pt x="24528" y="23929"/>
                      <a:pt x="19186" y="17906"/>
                      <a:pt x="13842" y="11884"/>
                    </a:cubicBezTo>
                    <a:cubicBezTo>
                      <a:pt x="10538" y="8154"/>
                      <a:pt x="7228" y="4427"/>
                      <a:pt x="3913" y="707"/>
                    </a:cubicBezTo>
                    <a:cubicBezTo>
                      <a:pt x="3681" y="444"/>
                      <a:pt x="3496" y="39"/>
                      <a:pt x="3119" y="23"/>
                    </a:cubicBezTo>
                    <a:cubicBezTo>
                      <a:pt x="2684" y="5"/>
                      <a:pt x="2249" y="0"/>
                      <a:pt x="1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3"/>
              <p:cNvSpPr/>
              <p:nvPr/>
            </p:nvSpPr>
            <p:spPr>
              <a:xfrm rot="5400000">
                <a:off x="10027989" y="2835283"/>
                <a:ext cx="927364" cy="980046"/>
              </a:xfrm>
              <a:custGeom>
                <a:avLst/>
                <a:gdLst/>
                <a:ahLst/>
                <a:cxnLst/>
                <a:rect l="l" t="t" r="r" b="b"/>
                <a:pathLst>
                  <a:path w="52475" h="55456" extrusionOk="0">
                    <a:moveTo>
                      <a:pt x="3137" y="1"/>
                    </a:moveTo>
                    <a:cubicBezTo>
                      <a:pt x="3135" y="1"/>
                      <a:pt x="3134" y="1"/>
                      <a:pt x="3133" y="1"/>
                    </a:cubicBezTo>
                    <a:cubicBezTo>
                      <a:pt x="2718" y="3"/>
                      <a:pt x="2303" y="4"/>
                      <a:pt x="1870" y="4"/>
                    </a:cubicBezTo>
                    <a:cubicBezTo>
                      <a:pt x="1293" y="4"/>
                      <a:pt x="684" y="3"/>
                      <a:pt x="1" y="3"/>
                    </a:cubicBezTo>
                    <a:cubicBezTo>
                      <a:pt x="477" y="560"/>
                      <a:pt x="802" y="950"/>
                      <a:pt x="1135" y="1327"/>
                    </a:cubicBezTo>
                    <a:cubicBezTo>
                      <a:pt x="2888" y="3291"/>
                      <a:pt x="4638" y="5258"/>
                      <a:pt x="6387" y="7226"/>
                    </a:cubicBezTo>
                    <a:cubicBezTo>
                      <a:pt x="11779" y="13309"/>
                      <a:pt x="17171" y="19388"/>
                      <a:pt x="22565" y="25469"/>
                    </a:cubicBezTo>
                    <a:cubicBezTo>
                      <a:pt x="27907" y="31492"/>
                      <a:pt x="33251" y="37514"/>
                      <a:pt x="38593" y="43535"/>
                    </a:cubicBezTo>
                    <a:cubicBezTo>
                      <a:pt x="41916" y="47285"/>
                      <a:pt x="45241" y="51031"/>
                      <a:pt x="48574" y="54771"/>
                    </a:cubicBezTo>
                    <a:cubicBezTo>
                      <a:pt x="48805" y="55031"/>
                      <a:pt x="48989" y="55425"/>
                      <a:pt x="49379" y="55438"/>
                    </a:cubicBezTo>
                    <a:cubicBezTo>
                      <a:pt x="49797" y="55452"/>
                      <a:pt x="50216" y="55456"/>
                      <a:pt x="50640" y="55456"/>
                    </a:cubicBezTo>
                    <a:cubicBezTo>
                      <a:pt x="51238" y="55456"/>
                      <a:pt x="51845" y="55448"/>
                      <a:pt x="52474" y="55448"/>
                    </a:cubicBezTo>
                    <a:cubicBezTo>
                      <a:pt x="52368" y="55062"/>
                      <a:pt x="52156" y="54875"/>
                      <a:pt x="51974" y="54670"/>
                    </a:cubicBezTo>
                    <a:cubicBezTo>
                      <a:pt x="46053" y="47999"/>
                      <a:pt x="40134" y="41327"/>
                      <a:pt x="34212" y="34656"/>
                    </a:cubicBezTo>
                    <a:cubicBezTo>
                      <a:pt x="28683" y="28424"/>
                      <a:pt x="23152" y="22192"/>
                      <a:pt x="17619" y="15963"/>
                    </a:cubicBezTo>
                    <a:cubicBezTo>
                      <a:pt x="13054" y="10822"/>
                      <a:pt x="8488" y="5682"/>
                      <a:pt x="3920" y="543"/>
                    </a:cubicBezTo>
                    <a:cubicBezTo>
                      <a:pt x="3705" y="301"/>
                      <a:pt x="3530" y="1"/>
                      <a:pt x="3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3"/>
              <p:cNvSpPr/>
              <p:nvPr/>
            </p:nvSpPr>
            <p:spPr>
              <a:xfrm rot="5400000">
                <a:off x="10029863" y="1301333"/>
                <a:ext cx="924731" cy="981195"/>
              </a:xfrm>
              <a:custGeom>
                <a:avLst/>
                <a:gdLst/>
                <a:ahLst/>
                <a:cxnLst/>
                <a:rect l="l" t="t" r="r" b="b"/>
                <a:pathLst>
                  <a:path w="52326" h="55521" extrusionOk="0">
                    <a:moveTo>
                      <a:pt x="1452" y="1"/>
                    </a:moveTo>
                    <a:cubicBezTo>
                      <a:pt x="1202" y="1"/>
                      <a:pt x="941" y="21"/>
                      <a:pt x="668" y="61"/>
                    </a:cubicBezTo>
                    <a:cubicBezTo>
                      <a:pt x="646" y="64"/>
                      <a:pt x="623" y="66"/>
                      <a:pt x="599" y="66"/>
                    </a:cubicBezTo>
                    <a:cubicBezTo>
                      <a:pt x="518" y="66"/>
                      <a:pt x="429" y="50"/>
                      <a:pt x="348" y="50"/>
                    </a:cubicBezTo>
                    <a:cubicBezTo>
                      <a:pt x="248" y="50"/>
                      <a:pt x="159" y="74"/>
                      <a:pt x="108" y="179"/>
                    </a:cubicBezTo>
                    <a:cubicBezTo>
                      <a:pt x="0" y="399"/>
                      <a:pt x="245" y="536"/>
                      <a:pt x="373" y="680"/>
                    </a:cubicBezTo>
                    <a:cubicBezTo>
                      <a:pt x="7583" y="8799"/>
                      <a:pt x="14793" y="16916"/>
                      <a:pt x="22005" y="25035"/>
                    </a:cubicBezTo>
                    <a:cubicBezTo>
                      <a:pt x="27534" y="31265"/>
                      <a:pt x="33063" y="37493"/>
                      <a:pt x="38592" y="43722"/>
                    </a:cubicBezTo>
                    <a:cubicBezTo>
                      <a:pt x="41879" y="47432"/>
                      <a:pt x="45169" y="51139"/>
                      <a:pt x="48465" y="54839"/>
                    </a:cubicBezTo>
                    <a:cubicBezTo>
                      <a:pt x="48697" y="55099"/>
                      <a:pt x="48878" y="55491"/>
                      <a:pt x="49272" y="55502"/>
                    </a:cubicBezTo>
                    <a:cubicBezTo>
                      <a:pt x="49712" y="55517"/>
                      <a:pt x="50152" y="55521"/>
                      <a:pt x="50594" y="55521"/>
                    </a:cubicBezTo>
                    <a:cubicBezTo>
                      <a:pt x="51166" y="55521"/>
                      <a:pt x="51742" y="55514"/>
                      <a:pt x="52325" y="55514"/>
                    </a:cubicBezTo>
                    <a:cubicBezTo>
                      <a:pt x="52267" y="55084"/>
                      <a:pt x="52003" y="54900"/>
                      <a:pt x="51808" y="54680"/>
                    </a:cubicBezTo>
                    <a:cubicBezTo>
                      <a:pt x="44446" y="46390"/>
                      <a:pt x="37083" y="38099"/>
                      <a:pt x="29721" y="29806"/>
                    </a:cubicBezTo>
                    <a:cubicBezTo>
                      <a:pt x="21461" y="20502"/>
                      <a:pt x="13162" y="11231"/>
                      <a:pt x="4987" y="1854"/>
                    </a:cubicBezTo>
                    <a:cubicBezTo>
                      <a:pt x="3918" y="626"/>
                      <a:pt x="2850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3"/>
              <p:cNvSpPr/>
              <p:nvPr/>
            </p:nvSpPr>
            <p:spPr>
              <a:xfrm rot="5400000">
                <a:off x="10028997" y="3677589"/>
                <a:ext cx="926463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424" h="55539" extrusionOk="0">
                    <a:moveTo>
                      <a:pt x="1479" y="1"/>
                    </a:moveTo>
                    <a:cubicBezTo>
                      <a:pt x="1221" y="1"/>
                      <a:pt x="951" y="24"/>
                      <a:pt x="666" y="70"/>
                    </a:cubicBezTo>
                    <a:cubicBezTo>
                      <a:pt x="643" y="74"/>
                      <a:pt x="619" y="75"/>
                      <a:pt x="594" y="75"/>
                    </a:cubicBezTo>
                    <a:cubicBezTo>
                      <a:pt x="513" y="75"/>
                      <a:pt x="425" y="60"/>
                      <a:pt x="344" y="60"/>
                    </a:cubicBezTo>
                    <a:cubicBezTo>
                      <a:pt x="244" y="60"/>
                      <a:pt x="156" y="83"/>
                      <a:pt x="105" y="188"/>
                    </a:cubicBezTo>
                    <a:cubicBezTo>
                      <a:pt x="1" y="408"/>
                      <a:pt x="244" y="547"/>
                      <a:pt x="371" y="691"/>
                    </a:cubicBezTo>
                    <a:cubicBezTo>
                      <a:pt x="2664" y="3302"/>
                      <a:pt x="4964" y="5908"/>
                      <a:pt x="7270" y="8505"/>
                    </a:cubicBezTo>
                    <a:cubicBezTo>
                      <a:pt x="13875" y="15937"/>
                      <a:pt x="20479" y="23371"/>
                      <a:pt x="27079" y="30807"/>
                    </a:cubicBezTo>
                    <a:cubicBezTo>
                      <a:pt x="34270" y="38914"/>
                      <a:pt x="41460" y="47022"/>
                      <a:pt x="48653" y="55129"/>
                    </a:cubicBezTo>
                    <a:cubicBezTo>
                      <a:pt x="48838" y="55338"/>
                      <a:pt x="49016" y="55538"/>
                      <a:pt x="49338" y="55538"/>
                    </a:cubicBezTo>
                    <a:cubicBezTo>
                      <a:pt x="49342" y="55538"/>
                      <a:pt x="49345" y="55538"/>
                      <a:pt x="49348" y="55538"/>
                    </a:cubicBezTo>
                    <a:cubicBezTo>
                      <a:pt x="49764" y="55533"/>
                      <a:pt x="50179" y="55532"/>
                      <a:pt x="50608" y="55532"/>
                    </a:cubicBezTo>
                    <a:cubicBezTo>
                      <a:pt x="51180" y="55532"/>
                      <a:pt x="51774" y="55535"/>
                      <a:pt x="52424" y="55535"/>
                    </a:cubicBezTo>
                    <a:cubicBezTo>
                      <a:pt x="52250" y="55288"/>
                      <a:pt x="52190" y="55179"/>
                      <a:pt x="52111" y="55091"/>
                    </a:cubicBezTo>
                    <a:cubicBezTo>
                      <a:pt x="49755" y="52431"/>
                      <a:pt x="47399" y="49772"/>
                      <a:pt x="45038" y="47116"/>
                    </a:cubicBezTo>
                    <a:cubicBezTo>
                      <a:pt x="38976" y="40296"/>
                      <a:pt x="32919" y="33472"/>
                      <a:pt x="26865" y="26646"/>
                    </a:cubicBezTo>
                    <a:cubicBezTo>
                      <a:pt x="19556" y="18406"/>
                      <a:pt x="12213" y="10194"/>
                      <a:pt x="4989" y="1880"/>
                    </a:cubicBezTo>
                    <a:cubicBezTo>
                      <a:pt x="3937" y="668"/>
                      <a:pt x="2879" y="1"/>
                      <a:pt x="1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3"/>
              <p:cNvSpPr/>
              <p:nvPr/>
            </p:nvSpPr>
            <p:spPr>
              <a:xfrm rot="5400000">
                <a:off x="10027910" y="460785"/>
                <a:ext cx="926870" cy="980382"/>
              </a:xfrm>
              <a:custGeom>
                <a:avLst/>
                <a:gdLst/>
                <a:ahLst/>
                <a:cxnLst/>
                <a:rect l="l" t="t" r="r" b="b"/>
                <a:pathLst>
                  <a:path w="52447" h="55475" extrusionOk="0">
                    <a:moveTo>
                      <a:pt x="1663" y="1"/>
                    </a:moveTo>
                    <a:cubicBezTo>
                      <a:pt x="1136" y="1"/>
                      <a:pt x="588" y="1"/>
                      <a:pt x="0" y="1"/>
                    </a:cubicBezTo>
                    <a:cubicBezTo>
                      <a:pt x="193" y="262"/>
                      <a:pt x="261" y="370"/>
                      <a:pt x="344" y="465"/>
                    </a:cubicBezTo>
                    <a:cubicBezTo>
                      <a:pt x="10130" y="11490"/>
                      <a:pt x="19917" y="22517"/>
                      <a:pt x="29703" y="33543"/>
                    </a:cubicBezTo>
                    <a:cubicBezTo>
                      <a:pt x="35614" y="40183"/>
                      <a:pt x="41514" y="46836"/>
                      <a:pt x="47402" y="53498"/>
                    </a:cubicBezTo>
                    <a:cubicBezTo>
                      <a:pt x="48904" y="55198"/>
                      <a:pt x="49110" y="55474"/>
                      <a:pt x="50749" y="55474"/>
                    </a:cubicBezTo>
                    <a:cubicBezTo>
                      <a:pt x="51041" y="55474"/>
                      <a:pt x="51379" y="55466"/>
                      <a:pt x="51777" y="55454"/>
                    </a:cubicBezTo>
                    <a:cubicBezTo>
                      <a:pt x="51783" y="55454"/>
                      <a:pt x="51788" y="55454"/>
                      <a:pt x="51794" y="55454"/>
                    </a:cubicBezTo>
                    <a:cubicBezTo>
                      <a:pt x="51883" y="55454"/>
                      <a:pt x="51985" y="55473"/>
                      <a:pt x="52079" y="55473"/>
                    </a:cubicBezTo>
                    <a:cubicBezTo>
                      <a:pt x="52187" y="55473"/>
                      <a:pt x="52284" y="55448"/>
                      <a:pt x="52337" y="55339"/>
                    </a:cubicBezTo>
                    <a:cubicBezTo>
                      <a:pt x="52447" y="55115"/>
                      <a:pt x="52194" y="54986"/>
                      <a:pt x="52067" y="54841"/>
                    </a:cubicBezTo>
                    <a:cubicBezTo>
                      <a:pt x="49282" y="51682"/>
                      <a:pt x="46493" y="48526"/>
                      <a:pt x="43699" y="45377"/>
                    </a:cubicBezTo>
                    <a:cubicBezTo>
                      <a:pt x="37641" y="38558"/>
                      <a:pt x="31585" y="31736"/>
                      <a:pt x="25531" y="24914"/>
                    </a:cubicBezTo>
                    <a:cubicBezTo>
                      <a:pt x="18292" y="16753"/>
                      <a:pt x="11051" y="8589"/>
                      <a:pt x="3810" y="430"/>
                    </a:cubicBezTo>
                    <a:cubicBezTo>
                      <a:pt x="3644" y="241"/>
                      <a:pt x="3499" y="5"/>
                      <a:pt x="3204" y="3"/>
                    </a:cubicBezTo>
                    <a:cubicBezTo>
                      <a:pt x="2697" y="1"/>
                      <a:pt x="2190" y="1"/>
                      <a:pt x="1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3"/>
              <p:cNvSpPr/>
              <p:nvPr/>
            </p:nvSpPr>
            <p:spPr>
              <a:xfrm rot="5400000">
                <a:off x="10199280" y="4314122"/>
                <a:ext cx="738781" cy="828770"/>
              </a:xfrm>
              <a:custGeom>
                <a:avLst/>
                <a:gdLst/>
                <a:ahLst/>
                <a:cxnLst/>
                <a:rect l="l" t="t" r="r" b="b"/>
                <a:pathLst>
                  <a:path w="41804" h="46896" extrusionOk="0">
                    <a:moveTo>
                      <a:pt x="1499" y="1"/>
                    </a:moveTo>
                    <a:cubicBezTo>
                      <a:pt x="1239" y="1"/>
                      <a:pt x="967" y="25"/>
                      <a:pt x="681" y="74"/>
                    </a:cubicBezTo>
                    <a:cubicBezTo>
                      <a:pt x="655" y="78"/>
                      <a:pt x="627" y="80"/>
                      <a:pt x="598" y="80"/>
                    </a:cubicBezTo>
                    <a:cubicBezTo>
                      <a:pt x="516" y="80"/>
                      <a:pt x="428" y="66"/>
                      <a:pt x="346" y="66"/>
                    </a:cubicBezTo>
                    <a:cubicBezTo>
                      <a:pt x="227" y="66"/>
                      <a:pt x="122" y="96"/>
                      <a:pt x="71" y="240"/>
                    </a:cubicBezTo>
                    <a:cubicBezTo>
                      <a:pt x="0" y="444"/>
                      <a:pt x="239" y="589"/>
                      <a:pt x="373" y="738"/>
                    </a:cubicBezTo>
                    <a:cubicBezTo>
                      <a:pt x="6154" y="7257"/>
                      <a:pt x="11938" y="13776"/>
                      <a:pt x="17720" y="20293"/>
                    </a:cubicBezTo>
                    <a:cubicBezTo>
                      <a:pt x="24336" y="27748"/>
                      <a:pt x="30950" y="35203"/>
                      <a:pt x="37563" y="42659"/>
                    </a:cubicBezTo>
                    <a:cubicBezTo>
                      <a:pt x="38715" y="43959"/>
                      <a:pt x="39870" y="45258"/>
                      <a:pt x="41027" y="46555"/>
                    </a:cubicBezTo>
                    <a:cubicBezTo>
                      <a:pt x="41144" y="46687"/>
                      <a:pt x="41252" y="46895"/>
                      <a:pt x="41431" y="46895"/>
                    </a:cubicBezTo>
                    <a:cubicBezTo>
                      <a:pt x="41454" y="46895"/>
                      <a:pt x="41477" y="46892"/>
                      <a:pt x="41502" y="46885"/>
                    </a:cubicBezTo>
                    <a:cubicBezTo>
                      <a:pt x="41790" y="46802"/>
                      <a:pt x="41691" y="46505"/>
                      <a:pt x="41701" y="46291"/>
                    </a:cubicBezTo>
                    <a:cubicBezTo>
                      <a:pt x="41716" y="45908"/>
                      <a:pt x="41705" y="45526"/>
                      <a:pt x="41705" y="45086"/>
                    </a:cubicBezTo>
                    <a:cubicBezTo>
                      <a:pt x="41666" y="44272"/>
                      <a:pt x="41803" y="43438"/>
                      <a:pt x="41087" y="42647"/>
                    </a:cubicBezTo>
                    <a:cubicBezTo>
                      <a:pt x="36741" y="37842"/>
                      <a:pt x="32467" y="32971"/>
                      <a:pt x="28151" y="28136"/>
                    </a:cubicBezTo>
                    <a:cubicBezTo>
                      <a:pt x="25795" y="25498"/>
                      <a:pt x="23448" y="22850"/>
                      <a:pt x="21113" y="20193"/>
                    </a:cubicBezTo>
                    <a:cubicBezTo>
                      <a:pt x="15732" y="14069"/>
                      <a:pt x="10252" y="8033"/>
                      <a:pt x="4929" y="1859"/>
                    </a:cubicBezTo>
                    <a:cubicBezTo>
                      <a:pt x="3907" y="673"/>
                      <a:pt x="2872" y="1"/>
                      <a:pt x="14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3"/>
              <p:cNvSpPr/>
              <p:nvPr/>
            </p:nvSpPr>
            <p:spPr>
              <a:xfrm rot="5400000">
                <a:off x="10045667" y="3500"/>
                <a:ext cx="711778" cy="803109"/>
              </a:xfrm>
              <a:custGeom>
                <a:avLst/>
                <a:gdLst/>
                <a:ahLst/>
                <a:cxnLst/>
                <a:rect l="l" t="t" r="r" b="b"/>
                <a:pathLst>
                  <a:path w="40276" h="45444" extrusionOk="0">
                    <a:moveTo>
                      <a:pt x="20" y="1"/>
                    </a:moveTo>
                    <a:cubicBezTo>
                      <a:pt x="20" y="1124"/>
                      <a:pt x="37" y="2106"/>
                      <a:pt x="12" y="3086"/>
                    </a:cubicBezTo>
                    <a:cubicBezTo>
                      <a:pt x="1" y="3555"/>
                      <a:pt x="167" y="3901"/>
                      <a:pt x="475" y="4248"/>
                    </a:cubicBezTo>
                    <a:cubicBezTo>
                      <a:pt x="3706" y="7873"/>
                      <a:pt x="6931" y="11501"/>
                      <a:pt x="10152" y="15131"/>
                    </a:cubicBezTo>
                    <a:cubicBezTo>
                      <a:pt x="18543" y="24595"/>
                      <a:pt x="26957" y="34036"/>
                      <a:pt x="35290" y="43548"/>
                    </a:cubicBezTo>
                    <a:cubicBezTo>
                      <a:pt x="36284" y="44685"/>
                      <a:pt x="37269" y="45444"/>
                      <a:pt x="38637" y="45444"/>
                    </a:cubicBezTo>
                    <a:cubicBezTo>
                      <a:pt x="38893" y="45444"/>
                      <a:pt x="39161" y="45418"/>
                      <a:pt x="39445" y="45362"/>
                    </a:cubicBezTo>
                    <a:cubicBezTo>
                      <a:pt x="39478" y="45356"/>
                      <a:pt x="39513" y="45354"/>
                      <a:pt x="39549" y="45354"/>
                    </a:cubicBezTo>
                    <a:cubicBezTo>
                      <a:pt x="39652" y="45354"/>
                      <a:pt x="39763" y="45373"/>
                      <a:pt x="39864" y="45373"/>
                    </a:cubicBezTo>
                    <a:cubicBezTo>
                      <a:pt x="39986" y="45373"/>
                      <a:pt x="40092" y="45345"/>
                      <a:pt x="40148" y="45223"/>
                    </a:cubicBezTo>
                    <a:cubicBezTo>
                      <a:pt x="40275" y="44953"/>
                      <a:pt x="39941" y="44793"/>
                      <a:pt x="39783" y="44615"/>
                    </a:cubicBezTo>
                    <a:cubicBezTo>
                      <a:pt x="35686" y="39984"/>
                      <a:pt x="31585" y="35356"/>
                      <a:pt x="27482" y="30732"/>
                    </a:cubicBezTo>
                    <a:cubicBezTo>
                      <a:pt x="18836" y="20984"/>
                      <a:pt x="10187" y="11238"/>
                      <a:pt x="1533" y="1496"/>
                    </a:cubicBezTo>
                    <a:cubicBezTo>
                      <a:pt x="1103" y="1014"/>
                      <a:pt x="722" y="473"/>
                      <a:pt x="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3"/>
              <p:cNvSpPr/>
              <p:nvPr/>
            </p:nvSpPr>
            <p:spPr>
              <a:xfrm rot="5400000">
                <a:off x="10435279" y="4551874"/>
                <a:ext cx="517910" cy="574745"/>
              </a:xfrm>
              <a:custGeom>
                <a:avLst/>
                <a:gdLst/>
                <a:ahLst/>
                <a:cxnLst/>
                <a:rect l="l" t="t" r="r" b="b"/>
                <a:pathLst>
                  <a:path w="29306" h="32522" extrusionOk="0">
                    <a:moveTo>
                      <a:pt x="1916" y="0"/>
                    </a:moveTo>
                    <a:cubicBezTo>
                      <a:pt x="1325" y="0"/>
                      <a:pt x="701" y="2"/>
                      <a:pt x="0" y="2"/>
                    </a:cubicBezTo>
                    <a:cubicBezTo>
                      <a:pt x="2195" y="2476"/>
                      <a:pt x="4227" y="4768"/>
                      <a:pt x="6261" y="7059"/>
                    </a:cubicBezTo>
                    <a:cubicBezTo>
                      <a:pt x="11603" y="13080"/>
                      <a:pt x="16947" y="19102"/>
                      <a:pt x="22291" y="25123"/>
                    </a:cubicBezTo>
                    <a:cubicBezTo>
                      <a:pt x="24359" y="27456"/>
                      <a:pt x="26430" y="29787"/>
                      <a:pt x="28503" y="32115"/>
                    </a:cubicBezTo>
                    <a:cubicBezTo>
                      <a:pt x="28635" y="32262"/>
                      <a:pt x="28757" y="32522"/>
                      <a:pt x="28944" y="32522"/>
                    </a:cubicBezTo>
                    <a:cubicBezTo>
                      <a:pt x="28968" y="32522"/>
                      <a:pt x="28992" y="32518"/>
                      <a:pt x="29018" y="32508"/>
                    </a:cubicBezTo>
                    <a:cubicBezTo>
                      <a:pt x="29306" y="32406"/>
                      <a:pt x="29184" y="32063"/>
                      <a:pt x="29190" y="31821"/>
                    </a:cubicBezTo>
                    <a:cubicBezTo>
                      <a:pt x="29203" y="31184"/>
                      <a:pt x="29165" y="30544"/>
                      <a:pt x="29203" y="29907"/>
                    </a:cubicBezTo>
                    <a:cubicBezTo>
                      <a:pt x="29244" y="29249"/>
                      <a:pt x="29028" y="28737"/>
                      <a:pt x="28584" y="28249"/>
                    </a:cubicBezTo>
                    <a:cubicBezTo>
                      <a:pt x="27123" y="26643"/>
                      <a:pt x="25693" y="25007"/>
                      <a:pt x="24251" y="23382"/>
                    </a:cubicBezTo>
                    <a:cubicBezTo>
                      <a:pt x="17485" y="15753"/>
                      <a:pt x="10717" y="8126"/>
                      <a:pt x="3947" y="499"/>
                    </a:cubicBezTo>
                    <a:cubicBezTo>
                      <a:pt x="3746" y="274"/>
                      <a:pt x="3559" y="3"/>
                      <a:pt x="3208" y="3"/>
                    </a:cubicBezTo>
                    <a:cubicBezTo>
                      <a:pt x="2784" y="1"/>
                      <a:pt x="2359" y="0"/>
                      <a:pt x="19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3"/>
              <p:cNvSpPr/>
              <p:nvPr/>
            </p:nvSpPr>
            <p:spPr>
              <a:xfrm rot="5400000">
                <a:off x="10029810" y="19777"/>
                <a:ext cx="491101" cy="547441"/>
              </a:xfrm>
              <a:custGeom>
                <a:avLst/>
                <a:gdLst/>
                <a:ahLst/>
                <a:cxnLst/>
                <a:rect l="l" t="t" r="r" b="b"/>
                <a:pathLst>
                  <a:path w="27789" h="30977" extrusionOk="0">
                    <a:moveTo>
                      <a:pt x="301" y="0"/>
                    </a:moveTo>
                    <a:lnTo>
                      <a:pt x="89" y="66"/>
                    </a:lnTo>
                    <a:cubicBezTo>
                      <a:pt x="89" y="873"/>
                      <a:pt x="141" y="1683"/>
                      <a:pt x="73" y="2486"/>
                    </a:cubicBezTo>
                    <a:cubicBezTo>
                      <a:pt x="0" y="3378"/>
                      <a:pt x="342" y="4014"/>
                      <a:pt x="926" y="4667"/>
                    </a:cubicBezTo>
                    <a:cubicBezTo>
                      <a:pt x="5616" y="9895"/>
                      <a:pt x="10294" y="15134"/>
                      <a:pt x="14957" y="20388"/>
                    </a:cubicBezTo>
                    <a:cubicBezTo>
                      <a:pt x="17960" y="23769"/>
                      <a:pt x="20934" y="27173"/>
                      <a:pt x="23921" y="30566"/>
                    </a:cubicBezTo>
                    <a:cubicBezTo>
                      <a:pt x="24089" y="30757"/>
                      <a:pt x="24255" y="30971"/>
                      <a:pt x="24542" y="30973"/>
                    </a:cubicBezTo>
                    <a:cubicBezTo>
                      <a:pt x="24974" y="30975"/>
                      <a:pt x="25406" y="30976"/>
                      <a:pt x="25856" y="30976"/>
                    </a:cubicBezTo>
                    <a:cubicBezTo>
                      <a:pt x="26455" y="30976"/>
                      <a:pt x="27086" y="30975"/>
                      <a:pt x="27789" y="3097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3"/>
              <p:cNvSpPr/>
              <p:nvPr/>
            </p:nvSpPr>
            <p:spPr>
              <a:xfrm rot="5400000">
                <a:off x="10674715" y="4791067"/>
                <a:ext cx="291013" cy="323195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8288" extrusionOk="0">
                    <a:moveTo>
                      <a:pt x="329" y="1"/>
                    </a:moveTo>
                    <a:cubicBezTo>
                      <a:pt x="232" y="1"/>
                      <a:pt x="140" y="20"/>
                      <a:pt x="88" y="120"/>
                    </a:cubicBezTo>
                    <a:cubicBezTo>
                      <a:pt x="1" y="290"/>
                      <a:pt x="165" y="396"/>
                      <a:pt x="258" y="510"/>
                    </a:cubicBezTo>
                    <a:cubicBezTo>
                      <a:pt x="370" y="648"/>
                      <a:pt x="493" y="778"/>
                      <a:pt x="611" y="913"/>
                    </a:cubicBezTo>
                    <a:cubicBezTo>
                      <a:pt x="4308" y="5081"/>
                      <a:pt x="8004" y="9252"/>
                      <a:pt x="11702" y="13420"/>
                    </a:cubicBezTo>
                    <a:cubicBezTo>
                      <a:pt x="13059" y="14951"/>
                      <a:pt x="14415" y="16479"/>
                      <a:pt x="15776" y="18006"/>
                    </a:cubicBezTo>
                    <a:cubicBezTo>
                      <a:pt x="15874" y="18118"/>
                      <a:pt x="15974" y="18287"/>
                      <a:pt x="16126" y="18287"/>
                    </a:cubicBezTo>
                    <a:cubicBezTo>
                      <a:pt x="16149" y="18287"/>
                      <a:pt x="16174" y="18283"/>
                      <a:pt x="16200" y="18274"/>
                    </a:cubicBezTo>
                    <a:cubicBezTo>
                      <a:pt x="16399" y="18205"/>
                      <a:pt x="16349" y="17971"/>
                      <a:pt x="16353" y="17799"/>
                    </a:cubicBezTo>
                    <a:cubicBezTo>
                      <a:pt x="16361" y="17365"/>
                      <a:pt x="16355" y="16931"/>
                      <a:pt x="16355" y="16497"/>
                    </a:cubicBezTo>
                    <a:cubicBezTo>
                      <a:pt x="16467" y="15472"/>
                      <a:pt x="16411" y="14503"/>
                      <a:pt x="15533" y="13770"/>
                    </a:cubicBezTo>
                    <a:cubicBezTo>
                      <a:pt x="15318" y="13590"/>
                      <a:pt x="15152" y="13357"/>
                      <a:pt x="14965" y="13146"/>
                    </a:cubicBezTo>
                    <a:cubicBezTo>
                      <a:pt x="11233" y="8939"/>
                      <a:pt x="7502" y="4732"/>
                      <a:pt x="3768" y="527"/>
                    </a:cubicBezTo>
                    <a:cubicBezTo>
                      <a:pt x="3535" y="265"/>
                      <a:pt x="3313" y="2"/>
                      <a:pt x="2906" y="2"/>
                    </a:cubicBezTo>
                    <a:cubicBezTo>
                      <a:pt x="2899" y="2"/>
                      <a:pt x="2892" y="2"/>
                      <a:pt x="2884" y="2"/>
                    </a:cubicBezTo>
                    <a:cubicBezTo>
                      <a:pt x="2603" y="8"/>
                      <a:pt x="2321" y="10"/>
                      <a:pt x="2039" y="10"/>
                    </a:cubicBezTo>
                    <a:cubicBezTo>
                      <a:pt x="1650" y="10"/>
                      <a:pt x="1261" y="7"/>
                      <a:pt x="872" y="7"/>
                    </a:cubicBezTo>
                    <a:cubicBezTo>
                      <a:pt x="749" y="7"/>
                      <a:pt x="626" y="7"/>
                      <a:pt x="503" y="8"/>
                    </a:cubicBezTo>
                    <a:cubicBezTo>
                      <a:pt x="448" y="8"/>
                      <a:pt x="388" y="1"/>
                      <a:pt x="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3"/>
              <p:cNvSpPr/>
              <p:nvPr/>
            </p:nvSpPr>
            <p:spPr>
              <a:xfrm rot="5400000">
                <a:off x="10015764" y="32846"/>
                <a:ext cx="263691" cy="294777"/>
              </a:xfrm>
              <a:custGeom>
                <a:avLst/>
                <a:gdLst/>
                <a:ahLst/>
                <a:cxnLst/>
                <a:rect l="l" t="t" r="r" b="b"/>
                <a:pathLst>
                  <a:path w="14921" h="16680" extrusionOk="0">
                    <a:moveTo>
                      <a:pt x="304" y="0"/>
                    </a:moveTo>
                    <a:cubicBezTo>
                      <a:pt x="268" y="0"/>
                      <a:pt x="229" y="9"/>
                      <a:pt x="185" y="30"/>
                    </a:cubicBezTo>
                    <a:cubicBezTo>
                      <a:pt x="0" y="117"/>
                      <a:pt x="70" y="348"/>
                      <a:pt x="68" y="518"/>
                    </a:cubicBezTo>
                    <a:cubicBezTo>
                      <a:pt x="60" y="1257"/>
                      <a:pt x="93" y="1998"/>
                      <a:pt x="54" y="2737"/>
                    </a:cubicBezTo>
                    <a:cubicBezTo>
                      <a:pt x="23" y="3345"/>
                      <a:pt x="241" y="3807"/>
                      <a:pt x="639" y="4252"/>
                    </a:cubicBezTo>
                    <a:cubicBezTo>
                      <a:pt x="3976" y="7983"/>
                      <a:pt x="7328" y="11704"/>
                      <a:pt x="10611" y="15482"/>
                    </a:cubicBezTo>
                    <a:cubicBezTo>
                      <a:pt x="11220" y="16184"/>
                      <a:pt x="11816" y="16680"/>
                      <a:pt x="12547" y="16680"/>
                    </a:cubicBezTo>
                    <a:cubicBezTo>
                      <a:pt x="12701" y="16680"/>
                      <a:pt x="12861" y="16658"/>
                      <a:pt x="13029" y="16611"/>
                    </a:cubicBezTo>
                    <a:cubicBezTo>
                      <a:pt x="13314" y="16611"/>
                      <a:pt x="13531" y="16618"/>
                      <a:pt x="13719" y="16618"/>
                    </a:cubicBezTo>
                    <a:cubicBezTo>
                      <a:pt x="13841" y="16618"/>
                      <a:pt x="13952" y="16615"/>
                      <a:pt x="14061" y="16606"/>
                    </a:cubicBezTo>
                    <a:cubicBezTo>
                      <a:pt x="14080" y="16604"/>
                      <a:pt x="14099" y="16603"/>
                      <a:pt x="14118" y="16603"/>
                    </a:cubicBezTo>
                    <a:cubicBezTo>
                      <a:pt x="14246" y="16603"/>
                      <a:pt x="14393" y="16636"/>
                      <a:pt x="14522" y="16636"/>
                    </a:cubicBezTo>
                    <a:cubicBezTo>
                      <a:pt x="14655" y="16636"/>
                      <a:pt x="14770" y="16601"/>
                      <a:pt x="14822" y="16457"/>
                    </a:cubicBezTo>
                    <a:cubicBezTo>
                      <a:pt x="14920" y="16191"/>
                      <a:pt x="14571" y="15994"/>
                      <a:pt x="14389" y="15791"/>
                    </a:cubicBezTo>
                    <a:cubicBezTo>
                      <a:pt x="11477" y="12501"/>
                      <a:pt x="8563" y="9214"/>
                      <a:pt x="5649" y="5926"/>
                    </a:cubicBezTo>
                    <a:cubicBezTo>
                      <a:pt x="3989" y="4052"/>
                      <a:pt x="2328" y="2180"/>
                      <a:pt x="660" y="312"/>
                    </a:cubicBezTo>
                    <a:cubicBezTo>
                      <a:pt x="558" y="199"/>
                      <a:pt x="471" y="0"/>
                      <a:pt x="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3"/>
              <p:cNvSpPr/>
              <p:nvPr/>
            </p:nvSpPr>
            <p:spPr>
              <a:xfrm rot="5400000">
                <a:off x="10914937" y="5029297"/>
                <a:ext cx="64805" cy="70761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4004" extrusionOk="0">
                    <a:moveTo>
                      <a:pt x="588" y="1"/>
                    </a:moveTo>
                    <a:cubicBezTo>
                      <a:pt x="401" y="1"/>
                      <a:pt x="251" y="37"/>
                      <a:pt x="193" y="165"/>
                    </a:cubicBezTo>
                    <a:cubicBezTo>
                      <a:pt x="0" y="593"/>
                      <a:pt x="627" y="881"/>
                      <a:pt x="909" y="1215"/>
                    </a:cubicBezTo>
                    <a:cubicBezTo>
                      <a:pt x="1712" y="2162"/>
                      <a:pt x="2553" y="3075"/>
                      <a:pt x="3379" y="4003"/>
                    </a:cubicBezTo>
                    <a:lnTo>
                      <a:pt x="3588" y="3938"/>
                    </a:lnTo>
                    <a:cubicBezTo>
                      <a:pt x="3625" y="2761"/>
                      <a:pt x="3667" y="1581"/>
                      <a:pt x="3553" y="402"/>
                    </a:cubicBezTo>
                    <a:cubicBezTo>
                      <a:pt x="3522" y="90"/>
                      <a:pt x="3221" y="57"/>
                      <a:pt x="2951" y="57"/>
                    </a:cubicBezTo>
                    <a:cubicBezTo>
                      <a:pt x="2622" y="57"/>
                      <a:pt x="2293" y="50"/>
                      <a:pt x="1965" y="50"/>
                    </a:cubicBezTo>
                    <a:cubicBezTo>
                      <a:pt x="1782" y="50"/>
                      <a:pt x="1599" y="52"/>
                      <a:pt x="1417" y="59"/>
                    </a:cubicBezTo>
                    <a:cubicBezTo>
                      <a:pt x="1400" y="59"/>
                      <a:pt x="1383" y="60"/>
                      <a:pt x="1365" y="60"/>
                    </a:cubicBezTo>
                    <a:cubicBezTo>
                      <a:pt x="1126" y="60"/>
                      <a:pt x="828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3"/>
              <p:cNvSpPr/>
              <p:nvPr/>
            </p:nvSpPr>
            <p:spPr>
              <a:xfrm rot="5400000">
                <a:off x="10001462" y="44969"/>
                <a:ext cx="42078" cy="42732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2418" extrusionOk="0">
                    <a:moveTo>
                      <a:pt x="351" y="1"/>
                    </a:moveTo>
                    <a:lnTo>
                      <a:pt x="351" y="1"/>
                    </a:lnTo>
                    <a:cubicBezTo>
                      <a:pt x="1" y="1956"/>
                      <a:pt x="130" y="2417"/>
                      <a:pt x="1327" y="2417"/>
                    </a:cubicBezTo>
                    <a:cubicBezTo>
                      <a:pt x="1469" y="2417"/>
                      <a:pt x="1626" y="2411"/>
                      <a:pt x="1798" y="2399"/>
                    </a:cubicBezTo>
                    <a:lnTo>
                      <a:pt x="1875" y="2399"/>
                    </a:lnTo>
                    <a:cubicBezTo>
                      <a:pt x="1878" y="2399"/>
                      <a:pt x="1881" y="2399"/>
                      <a:pt x="1884" y="2399"/>
                    </a:cubicBezTo>
                    <a:cubicBezTo>
                      <a:pt x="2235" y="2399"/>
                      <a:pt x="2381" y="2275"/>
                      <a:pt x="2109" y="1961"/>
                    </a:cubicBezTo>
                    <a:cubicBezTo>
                      <a:pt x="1557" y="1332"/>
                      <a:pt x="993" y="717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05" name="Google Shape;505;p13"/>
            <p:cNvCxnSpPr/>
            <p:nvPr/>
          </p:nvCxnSpPr>
          <p:spPr>
            <a:xfrm rot="-5400000">
              <a:off x="4784934" y="3134279"/>
              <a:ext cx="6352800" cy="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6" name="Google Shape;506;p13"/>
            <p:cNvSpPr/>
            <p:nvPr/>
          </p:nvSpPr>
          <p:spPr>
            <a:xfrm>
              <a:off x="279498" y="2822636"/>
              <a:ext cx="430737" cy="430965"/>
            </a:xfrm>
            <a:custGeom>
              <a:avLst/>
              <a:gdLst/>
              <a:ahLst/>
              <a:cxnLst/>
              <a:rect l="l" t="t" r="r" b="b"/>
              <a:pathLst>
                <a:path w="9473" h="9478" extrusionOk="0">
                  <a:moveTo>
                    <a:pt x="4900" y="9472"/>
                  </a:moveTo>
                  <a:cubicBezTo>
                    <a:pt x="3062" y="9466"/>
                    <a:pt x="1402" y="8352"/>
                    <a:pt x="701" y="6652"/>
                  </a:cubicBezTo>
                  <a:cubicBezTo>
                    <a:pt x="1" y="4946"/>
                    <a:pt x="397" y="2987"/>
                    <a:pt x="1701" y="1689"/>
                  </a:cubicBezTo>
                  <a:cubicBezTo>
                    <a:pt x="3005" y="391"/>
                    <a:pt x="4963" y="0"/>
                    <a:pt x="6664" y="707"/>
                  </a:cubicBezTo>
                  <a:cubicBezTo>
                    <a:pt x="8364" y="1413"/>
                    <a:pt x="9472" y="3073"/>
                    <a:pt x="9472" y="4917"/>
                  </a:cubicBezTo>
                  <a:cubicBezTo>
                    <a:pt x="9472" y="7439"/>
                    <a:pt x="7422" y="9478"/>
                    <a:pt x="4900" y="9472"/>
                  </a:cubicBezTo>
                  <a:close/>
                  <a:moveTo>
                    <a:pt x="5113" y="4705"/>
                  </a:moveTo>
                  <a:lnTo>
                    <a:pt x="6905" y="4705"/>
                  </a:lnTo>
                  <a:cubicBezTo>
                    <a:pt x="6888" y="4102"/>
                    <a:pt x="6796" y="3499"/>
                    <a:pt x="6623" y="2918"/>
                  </a:cubicBezTo>
                  <a:lnTo>
                    <a:pt x="5107" y="2918"/>
                  </a:lnTo>
                  <a:close/>
                  <a:moveTo>
                    <a:pt x="6905" y="5124"/>
                  </a:moveTo>
                  <a:lnTo>
                    <a:pt x="5113" y="5124"/>
                  </a:lnTo>
                  <a:lnTo>
                    <a:pt x="5113" y="6910"/>
                  </a:lnTo>
                  <a:lnTo>
                    <a:pt x="6629" y="6910"/>
                  </a:lnTo>
                  <a:cubicBezTo>
                    <a:pt x="6796" y="6330"/>
                    <a:pt x="6893" y="5733"/>
                    <a:pt x="6905" y="5124"/>
                  </a:cubicBezTo>
                  <a:close/>
                  <a:moveTo>
                    <a:pt x="9047" y="5124"/>
                  </a:moveTo>
                  <a:lnTo>
                    <a:pt x="7313" y="5124"/>
                  </a:lnTo>
                  <a:cubicBezTo>
                    <a:pt x="7295" y="5727"/>
                    <a:pt x="7209" y="6330"/>
                    <a:pt x="7048" y="6910"/>
                  </a:cubicBezTo>
                  <a:lnTo>
                    <a:pt x="8542" y="6910"/>
                  </a:lnTo>
                  <a:cubicBezTo>
                    <a:pt x="8846" y="6365"/>
                    <a:pt x="9019" y="5750"/>
                    <a:pt x="9053" y="5124"/>
                  </a:cubicBezTo>
                  <a:close/>
                  <a:moveTo>
                    <a:pt x="8278" y="7318"/>
                  </a:moveTo>
                  <a:lnTo>
                    <a:pt x="6922" y="7318"/>
                  </a:lnTo>
                  <a:cubicBezTo>
                    <a:pt x="6738" y="7864"/>
                    <a:pt x="6480" y="8381"/>
                    <a:pt x="6164" y="8858"/>
                  </a:cubicBezTo>
                  <a:cubicBezTo>
                    <a:pt x="7014" y="8588"/>
                    <a:pt x="7755" y="8042"/>
                    <a:pt x="8278" y="7318"/>
                  </a:cubicBezTo>
                  <a:close/>
                  <a:moveTo>
                    <a:pt x="5549" y="9001"/>
                  </a:moveTo>
                  <a:cubicBezTo>
                    <a:pt x="5951" y="8496"/>
                    <a:pt x="6267" y="7927"/>
                    <a:pt x="6491" y="7318"/>
                  </a:cubicBezTo>
                  <a:lnTo>
                    <a:pt x="5107" y="7318"/>
                  </a:lnTo>
                  <a:lnTo>
                    <a:pt x="5107" y="9047"/>
                  </a:lnTo>
                  <a:cubicBezTo>
                    <a:pt x="5256" y="9041"/>
                    <a:pt x="5406" y="9024"/>
                    <a:pt x="5549" y="9001"/>
                  </a:cubicBezTo>
                  <a:close/>
                  <a:moveTo>
                    <a:pt x="4688" y="9047"/>
                  </a:moveTo>
                  <a:lnTo>
                    <a:pt x="4688" y="7318"/>
                  </a:lnTo>
                  <a:lnTo>
                    <a:pt x="3206" y="7318"/>
                  </a:lnTo>
                  <a:cubicBezTo>
                    <a:pt x="3424" y="7916"/>
                    <a:pt x="3734" y="8479"/>
                    <a:pt x="4130" y="8984"/>
                  </a:cubicBezTo>
                  <a:cubicBezTo>
                    <a:pt x="4314" y="9018"/>
                    <a:pt x="4498" y="9041"/>
                    <a:pt x="4688" y="9047"/>
                  </a:cubicBezTo>
                  <a:close/>
                  <a:moveTo>
                    <a:pt x="3510" y="8817"/>
                  </a:moveTo>
                  <a:cubicBezTo>
                    <a:pt x="3200" y="8346"/>
                    <a:pt x="2953" y="7847"/>
                    <a:pt x="2775" y="7318"/>
                  </a:cubicBezTo>
                  <a:lnTo>
                    <a:pt x="1523" y="7318"/>
                  </a:lnTo>
                  <a:cubicBezTo>
                    <a:pt x="2017" y="8008"/>
                    <a:pt x="2706" y="8530"/>
                    <a:pt x="3510" y="8817"/>
                  </a:cubicBezTo>
                  <a:close/>
                  <a:moveTo>
                    <a:pt x="1264" y="6910"/>
                  </a:moveTo>
                  <a:lnTo>
                    <a:pt x="2654" y="6910"/>
                  </a:lnTo>
                  <a:cubicBezTo>
                    <a:pt x="2493" y="6330"/>
                    <a:pt x="2402" y="5727"/>
                    <a:pt x="2390" y="5124"/>
                  </a:cubicBezTo>
                  <a:lnTo>
                    <a:pt x="753" y="5124"/>
                  </a:lnTo>
                  <a:cubicBezTo>
                    <a:pt x="787" y="5750"/>
                    <a:pt x="960" y="6365"/>
                    <a:pt x="1264" y="6910"/>
                  </a:cubicBezTo>
                  <a:close/>
                  <a:moveTo>
                    <a:pt x="753" y="4705"/>
                  </a:moveTo>
                  <a:lnTo>
                    <a:pt x="2384" y="4705"/>
                  </a:lnTo>
                  <a:cubicBezTo>
                    <a:pt x="2402" y="4102"/>
                    <a:pt x="2493" y="3499"/>
                    <a:pt x="2654" y="2913"/>
                  </a:cubicBezTo>
                  <a:lnTo>
                    <a:pt x="1264" y="2913"/>
                  </a:lnTo>
                  <a:cubicBezTo>
                    <a:pt x="960" y="3464"/>
                    <a:pt x="787" y="4079"/>
                    <a:pt x="753" y="4710"/>
                  </a:cubicBezTo>
                  <a:close/>
                  <a:moveTo>
                    <a:pt x="1523" y="2511"/>
                  </a:moveTo>
                  <a:lnTo>
                    <a:pt x="2775" y="2511"/>
                  </a:lnTo>
                  <a:cubicBezTo>
                    <a:pt x="2953" y="1988"/>
                    <a:pt x="3200" y="1482"/>
                    <a:pt x="3504" y="1017"/>
                  </a:cubicBezTo>
                  <a:cubicBezTo>
                    <a:pt x="2712" y="1304"/>
                    <a:pt x="2017" y="1827"/>
                    <a:pt x="1523" y="2511"/>
                  </a:cubicBezTo>
                  <a:close/>
                  <a:moveTo>
                    <a:pt x="4688" y="782"/>
                  </a:moveTo>
                  <a:cubicBezTo>
                    <a:pt x="4498" y="793"/>
                    <a:pt x="4314" y="816"/>
                    <a:pt x="4130" y="851"/>
                  </a:cubicBezTo>
                  <a:cubicBezTo>
                    <a:pt x="3734" y="1350"/>
                    <a:pt x="3424" y="1913"/>
                    <a:pt x="3206" y="2511"/>
                  </a:cubicBezTo>
                  <a:lnTo>
                    <a:pt x="4688" y="2511"/>
                  </a:lnTo>
                  <a:close/>
                  <a:moveTo>
                    <a:pt x="4688" y="2918"/>
                  </a:moveTo>
                  <a:lnTo>
                    <a:pt x="3074" y="2918"/>
                  </a:lnTo>
                  <a:cubicBezTo>
                    <a:pt x="2901" y="3499"/>
                    <a:pt x="2809" y="4102"/>
                    <a:pt x="2798" y="4710"/>
                  </a:cubicBezTo>
                  <a:lnTo>
                    <a:pt x="4693" y="4710"/>
                  </a:lnTo>
                  <a:close/>
                  <a:moveTo>
                    <a:pt x="2798" y="5124"/>
                  </a:moveTo>
                  <a:cubicBezTo>
                    <a:pt x="2809" y="5733"/>
                    <a:pt x="2907" y="6330"/>
                    <a:pt x="3074" y="6910"/>
                  </a:cubicBezTo>
                  <a:lnTo>
                    <a:pt x="4693" y="6910"/>
                  </a:lnTo>
                  <a:lnTo>
                    <a:pt x="4693" y="5124"/>
                  </a:lnTo>
                  <a:close/>
                  <a:moveTo>
                    <a:pt x="5113" y="782"/>
                  </a:moveTo>
                  <a:lnTo>
                    <a:pt x="5113" y="2511"/>
                  </a:lnTo>
                  <a:lnTo>
                    <a:pt x="6491" y="2511"/>
                  </a:lnTo>
                  <a:cubicBezTo>
                    <a:pt x="6273" y="1907"/>
                    <a:pt x="5957" y="1339"/>
                    <a:pt x="5561" y="828"/>
                  </a:cubicBezTo>
                  <a:cubicBezTo>
                    <a:pt x="5411" y="805"/>
                    <a:pt x="5262" y="793"/>
                    <a:pt x="5113" y="782"/>
                  </a:cubicBezTo>
                  <a:close/>
                  <a:moveTo>
                    <a:pt x="6164" y="977"/>
                  </a:moveTo>
                  <a:cubicBezTo>
                    <a:pt x="6485" y="1454"/>
                    <a:pt x="6738" y="1971"/>
                    <a:pt x="6922" y="2511"/>
                  </a:cubicBezTo>
                  <a:lnTo>
                    <a:pt x="8278" y="2511"/>
                  </a:lnTo>
                  <a:cubicBezTo>
                    <a:pt x="7755" y="1787"/>
                    <a:pt x="7014" y="1247"/>
                    <a:pt x="6164" y="977"/>
                  </a:cubicBezTo>
                  <a:close/>
                  <a:moveTo>
                    <a:pt x="8536" y="2913"/>
                  </a:moveTo>
                  <a:lnTo>
                    <a:pt x="7048" y="2913"/>
                  </a:lnTo>
                  <a:cubicBezTo>
                    <a:pt x="7209" y="3499"/>
                    <a:pt x="7295" y="4096"/>
                    <a:pt x="7313" y="4705"/>
                  </a:cubicBezTo>
                  <a:lnTo>
                    <a:pt x="9047" y="4705"/>
                  </a:lnTo>
                  <a:cubicBezTo>
                    <a:pt x="9013" y="4073"/>
                    <a:pt x="8841" y="3464"/>
                    <a:pt x="8536" y="2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279630" y="2247268"/>
              <a:ext cx="430464" cy="431010"/>
            </a:xfrm>
            <a:custGeom>
              <a:avLst/>
              <a:gdLst/>
              <a:ahLst/>
              <a:cxnLst/>
              <a:rect l="l" t="t" r="r" b="b"/>
              <a:pathLst>
                <a:path w="9467" h="9479" extrusionOk="0">
                  <a:moveTo>
                    <a:pt x="4900" y="9472"/>
                  </a:moveTo>
                  <a:cubicBezTo>
                    <a:pt x="3056" y="9467"/>
                    <a:pt x="1396" y="8352"/>
                    <a:pt x="701" y="6646"/>
                  </a:cubicBezTo>
                  <a:cubicBezTo>
                    <a:pt x="0" y="4946"/>
                    <a:pt x="391" y="2988"/>
                    <a:pt x="1695" y="1689"/>
                  </a:cubicBezTo>
                  <a:cubicBezTo>
                    <a:pt x="2999" y="386"/>
                    <a:pt x="4957" y="1"/>
                    <a:pt x="6658" y="707"/>
                  </a:cubicBezTo>
                  <a:cubicBezTo>
                    <a:pt x="8358" y="1414"/>
                    <a:pt x="9466" y="3074"/>
                    <a:pt x="9466" y="4918"/>
                  </a:cubicBezTo>
                  <a:cubicBezTo>
                    <a:pt x="9466" y="7439"/>
                    <a:pt x="7422" y="9478"/>
                    <a:pt x="4900" y="9472"/>
                  </a:cubicBezTo>
                  <a:close/>
                  <a:moveTo>
                    <a:pt x="5107" y="4705"/>
                  </a:moveTo>
                  <a:lnTo>
                    <a:pt x="6905" y="4705"/>
                  </a:lnTo>
                  <a:cubicBezTo>
                    <a:pt x="6887" y="4102"/>
                    <a:pt x="6790" y="3499"/>
                    <a:pt x="6617" y="2913"/>
                  </a:cubicBezTo>
                  <a:lnTo>
                    <a:pt x="5107" y="2913"/>
                  </a:lnTo>
                  <a:close/>
                  <a:moveTo>
                    <a:pt x="6905" y="5124"/>
                  </a:moveTo>
                  <a:lnTo>
                    <a:pt x="5107" y="5124"/>
                  </a:lnTo>
                  <a:lnTo>
                    <a:pt x="5107" y="6911"/>
                  </a:lnTo>
                  <a:lnTo>
                    <a:pt x="6623" y="6911"/>
                  </a:lnTo>
                  <a:cubicBezTo>
                    <a:pt x="6796" y="6331"/>
                    <a:pt x="6887" y="5727"/>
                    <a:pt x="6905" y="5124"/>
                  </a:cubicBezTo>
                  <a:close/>
                  <a:moveTo>
                    <a:pt x="9041" y="5124"/>
                  </a:moveTo>
                  <a:lnTo>
                    <a:pt x="7313" y="5124"/>
                  </a:lnTo>
                  <a:cubicBezTo>
                    <a:pt x="7295" y="5727"/>
                    <a:pt x="7203" y="6331"/>
                    <a:pt x="7048" y="6911"/>
                  </a:cubicBezTo>
                  <a:lnTo>
                    <a:pt x="8530" y="6911"/>
                  </a:lnTo>
                  <a:cubicBezTo>
                    <a:pt x="8835" y="6365"/>
                    <a:pt x="9013" y="5750"/>
                    <a:pt x="9041" y="5124"/>
                  </a:cubicBezTo>
                  <a:close/>
                  <a:moveTo>
                    <a:pt x="8277" y="7313"/>
                  </a:moveTo>
                  <a:lnTo>
                    <a:pt x="6916" y="7313"/>
                  </a:lnTo>
                  <a:cubicBezTo>
                    <a:pt x="6732" y="7858"/>
                    <a:pt x="6480" y="8381"/>
                    <a:pt x="6158" y="8858"/>
                  </a:cubicBezTo>
                  <a:cubicBezTo>
                    <a:pt x="7014" y="8582"/>
                    <a:pt x="7755" y="8042"/>
                    <a:pt x="8277" y="7313"/>
                  </a:cubicBezTo>
                  <a:close/>
                  <a:moveTo>
                    <a:pt x="5549" y="9001"/>
                  </a:moveTo>
                  <a:cubicBezTo>
                    <a:pt x="5945" y="8496"/>
                    <a:pt x="6267" y="7922"/>
                    <a:pt x="6485" y="7313"/>
                  </a:cubicBezTo>
                  <a:lnTo>
                    <a:pt x="5101" y="7313"/>
                  </a:lnTo>
                  <a:lnTo>
                    <a:pt x="5101" y="9047"/>
                  </a:lnTo>
                  <a:cubicBezTo>
                    <a:pt x="5250" y="9042"/>
                    <a:pt x="5400" y="9024"/>
                    <a:pt x="5549" y="9001"/>
                  </a:cubicBezTo>
                  <a:close/>
                  <a:moveTo>
                    <a:pt x="4688" y="9047"/>
                  </a:moveTo>
                  <a:lnTo>
                    <a:pt x="4688" y="7313"/>
                  </a:lnTo>
                  <a:lnTo>
                    <a:pt x="3200" y="7313"/>
                  </a:lnTo>
                  <a:cubicBezTo>
                    <a:pt x="3418" y="7916"/>
                    <a:pt x="3728" y="8479"/>
                    <a:pt x="4125" y="8979"/>
                  </a:cubicBezTo>
                  <a:cubicBezTo>
                    <a:pt x="4308" y="9013"/>
                    <a:pt x="4498" y="9036"/>
                    <a:pt x="4688" y="9047"/>
                  </a:cubicBezTo>
                  <a:close/>
                  <a:moveTo>
                    <a:pt x="3504" y="8812"/>
                  </a:moveTo>
                  <a:cubicBezTo>
                    <a:pt x="3194" y="8347"/>
                    <a:pt x="2947" y="7841"/>
                    <a:pt x="2769" y="7313"/>
                  </a:cubicBezTo>
                  <a:lnTo>
                    <a:pt x="1517" y="7313"/>
                  </a:lnTo>
                  <a:cubicBezTo>
                    <a:pt x="2011" y="8008"/>
                    <a:pt x="2706" y="8530"/>
                    <a:pt x="3504" y="8812"/>
                  </a:cubicBezTo>
                  <a:close/>
                  <a:moveTo>
                    <a:pt x="1258" y="6911"/>
                  </a:moveTo>
                  <a:lnTo>
                    <a:pt x="2648" y="6911"/>
                  </a:lnTo>
                  <a:cubicBezTo>
                    <a:pt x="2488" y="6331"/>
                    <a:pt x="2396" y="5727"/>
                    <a:pt x="2384" y="5124"/>
                  </a:cubicBezTo>
                  <a:lnTo>
                    <a:pt x="747" y="5124"/>
                  </a:lnTo>
                  <a:cubicBezTo>
                    <a:pt x="782" y="5750"/>
                    <a:pt x="954" y="6365"/>
                    <a:pt x="1264" y="6911"/>
                  </a:cubicBezTo>
                  <a:close/>
                  <a:moveTo>
                    <a:pt x="747" y="4705"/>
                  </a:moveTo>
                  <a:lnTo>
                    <a:pt x="2384" y="4705"/>
                  </a:lnTo>
                  <a:cubicBezTo>
                    <a:pt x="2396" y="4102"/>
                    <a:pt x="2488" y="3499"/>
                    <a:pt x="2648" y="2913"/>
                  </a:cubicBezTo>
                  <a:lnTo>
                    <a:pt x="1264" y="2913"/>
                  </a:lnTo>
                  <a:cubicBezTo>
                    <a:pt x="954" y="3464"/>
                    <a:pt x="782" y="4079"/>
                    <a:pt x="753" y="4705"/>
                  </a:cubicBezTo>
                  <a:close/>
                  <a:moveTo>
                    <a:pt x="1517" y="2511"/>
                  </a:moveTo>
                  <a:lnTo>
                    <a:pt x="2769" y="2511"/>
                  </a:lnTo>
                  <a:cubicBezTo>
                    <a:pt x="2953" y="1982"/>
                    <a:pt x="3194" y="1483"/>
                    <a:pt x="3504" y="1017"/>
                  </a:cubicBezTo>
                  <a:cubicBezTo>
                    <a:pt x="2706" y="1305"/>
                    <a:pt x="2011" y="1822"/>
                    <a:pt x="1517" y="2511"/>
                  </a:cubicBezTo>
                  <a:close/>
                  <a:moveTo>
                    <a:pt x="4688" y="782"/>
                  </a:moveTo>
                  <a:cubicBezTo>
                    <a:pt x="4498" y="793"/>
                    <a:pt x="4308" y="816"/>
                    <a:pt x="4125" y="851"/>
                  </a:cubicBezTo>
                  <a:cubicBezTo>
                    <a:pt x="3728" y="1351"/>
                    <a:pt x="3418" y="1913"/>
                    <a:pt x="3206" y="2511"/>
                  </a:cubicBezTo>
                  <a:lnTo>
                    <a:pt x="4688" y="2511"/>
                  </a:lnTo>
                  <a:close/>
                  <a:moveTo>
                    <a:pt x="4688" y="2913"/>
                  </a:moveTo>
                  <a:lnTo>
                    <a:pt x="3073" y="2913"/>
                  </a:lnTo>
                  <a:cubicBezTo>
                    <a:pt x="2901" y="3499"/>
                    <a:pt x="2809" y="4102"/>
                    <a:pt x="2792" y="4705"/>
                  </a:cubicBezTo>
                  <a:lnTo>
                    <a:pt x="4688" y="4705"/>
                  </a:lnTo>
                  <a:lnTo>
                    <a:pt x="4688" y="2913"/>
                  </a:lnTo>
                  <a:close/>
                  <a:moveTo>
                    <a:pt x="2786" y="5124"/>
                  </a:moveTo>
                  <a:cubicBezTo>
                    <a:pt x="2804" y="5727"/>
                    <a:pt x="2895" y="6331"/>
                    <a:pt x="3068" y="6911"/>
                  </a:cubicBezTo>
                  <a:lnTo>
                    <a:pt x="4688" y="6911"/>
                  </a:lnTo>
                  <a:lnTo>
                    <a:pt x="4688" y="5124"/>
                  </a:lnTo>
                  <a:close/>
                  <a:moveTo>
                    <a:pt x="5101" y="782"/>
                  </a:moveTo>
                  <a:lnTo>
                    <a:pt x="5101" y="2511"/>
                  </a:lnTo>
                  <a:lnTo>
                    <a:pt x="6485" y="2511"/>
                  </a:lnTo>
                  <a:cubicBezTo>
                    <a:pt x="6267" y="1908"/>
                    <a:pt x="5951" y="1339"/>
                    <a:pt x="5549" y="828"/>
                  </a:cubicBezTo>
                  <a:cubicBezTo>
                    <a:pt x="5406" y="811"/>
                    <a:pt x="5256" y="793"/>
                    <a:pt x="5107" y="788"/>
                  </a:cubicBezTo>
                  <a:close/>
                  <a:moveTo>
                    <a:pt x="6158" y="971"/>
                  </a:moveTo>
                  <a:cubicBezTo>
                    <a:pt x="6474" y="1448"/>
                    <a:pt x="6732" y="1965"/>
                    <a:pt x="6916" y="2511"/>
                  </a:cubicBezTo>
                  <a:lnTo>
                    <a:pt x="8272" y="2511"/>
                  </a:lnTo>
                  <a:cubicBezTo>
                    <a:pt x="7749" y="1787"/>
                    <a:pt x="7008" y="1247"/>
                    <a:pt x="6158" y="971"/>
                  </a:cubicBezTo>
                  <a:close/>
                  <a:moveTo>
                    <a:pt x="8524" y="2913"/>
                  </a:moveTo>
                  <a:lnTo>
                    <a:pt x="7043" y="2913"/>
                  </a:lnTo>
                  <a:cubicBezTo>
                    <a:pt x="7203" y="3493"/>
                    <a:pt x="7290" y="4096"/>
                    <a:pt x="7307" y="4705"/>
                  </a:cubicBezTo>
                  <a:lnTo>
                    <a:pt x="9041" y="4705"/>
                  </a:lnTo>
                  <a:cubicBezTo>
                    <a:pt x="9007" y="4073"/>
                    <a:pt x="8835" y="3464"/>
                    <a:pt x="8530" y="2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279498" y="3398111"/>
              <a:ext cx="430737" cy="430965"/>
            </a:xfrm>
            <a:custGeom>
              <a:avLst/>
              <a:gdLst/>
              <a:ahLst/>
              <a:cxnLst/>
              <a:rect l="l" t="t" r="r" b="b"/>
              <a:pathLst>
                <a:path w="9473" h="9478" extrusionOk="0">
                  <a:moveTo>
                    <a:pt x="4900" y="9472"/>
                  </a:moveTo>
                  <a:cubicBezTo>
                    <a:pt x="3062" y="9466"/>
                    <a:pt x="1402" y="8352"/>
                    <a:pt x="701" y="6652"/>
                  </a:cubicBezTo>
                  <a:cubicBezTo>
                    <a:pt x="1" y="4946"/>
                    <a:pt x="397" y="2987"/>
                    <a:pt x="1701" y="1689"/>
                  </a:cubicBezTo>
                  <a:cubicBezTo>
                    <a:pt x="3005" y="391"/>
                    <a:pt x="4963" y="0"/>
                    <a:pt x="6664" y="707"/>
                  </a:cubicBezTo>
                  <a:cubicBezTo>
                    <a:pt x="8364" y="1413"/>
                    <a:pt x="9472" y="3073"/>
                    <a:pt x="9472" y="4917"/>
                  </a:cubicBezTo>
                  <a:cubicBezTo>
                    <a:pt x="9472" y="7439"/>
                    <a:pt x="7422" y="9478"/>
                    <a:pt x="4900" y="9472"/>
                  </a:cubicBezTo>
                  <a:close/>
                  <a:moveTo>
                    <a:pt x="5113" y="4705"/>
                  </a:moveTo>
                  <a:lnTo>
                    <a:pt x="6905" y="4705"/>
                  </a:lnTo>
                  <a:cubicBezTo>
                    <a:pt x="6888" y="4102"/>
                    <a:pt x="6796" y="3499"/>
                    <a:pt x="6623" y="2918"/>
                  </a:cubicBezTo>
                  <a:lnTo>
                    <a:pt x="5107" y="2918"/>
                  </a:lnTo>
                  <a:close/>
                  <a:moveTo>
                    <a:pt x="6905" y="5124"/>
                  </a:moveTo>
                  <a:lnTo>
                    <a:pt x="5113" y="5124"/>
                  </a:lnTo>
                  <a:lnTo>
                    <a:pt x="5113" y="6910"/>
                  </a:lnTo>
                  <a:lnTo>
                    <a:pt x="6629" y="6910"/>
                  </a:lnTo>
                  <a:cubicBezTo>
                    <a:pt x="6796" y="6330"/>
                    <a:pt x="6893" y="5733"/>
                    <a:pt x="6905" y="5124"/>
                  </a:cubicBezTo>
                  <a:close/>
                  <a:moveTo>
                    <a:pt x="9047" y="5124"/>
                  </a:moveTo>
                  <a:lnTo>
                    <a:pt x="7313" y="5124"/>
                  </a:lnTo>
                  <a:cubicBezTo>
                    <a:pt x="7295" y="5727"/>
                    <a:pt x="7209" y="6330"/>
                    <a:pt x="7048" y="6910"/>
                  </a:cubicBezTo>
                  <a:lnTo>
                    <a:pt x="8542" y="6910"/>
                  </a:lnTo>
                  <a:cubicBezTo>
                    <a:pt x="8846" y="6365"/>
                    <a:pt x="9019" y="5750"/>
                    <a:pt x="9053" y="5124"/>
                  </a:cubicBezTo>
                  <a:close/>
                  <a:moveTo>
                    <a:pt x="8278" y="7318"/>
                  </a:moveTo>
                  <a:lnTo>
                    <a:pt x="6922" y="7318"/>
                  </a:lnTo>
                  <a:cubicBezTo>
                    <a:pt x="6738" y="7864"/>
                    <a:pt x="6480" y="8381"/>
                    <a:pt x="6164" y="8858"/>
                  </a:cubicBezTo>
                  <a:cubicBezTo>
                    <a:pt x="7014" y="8588"/>
                    <a:pt x="7755" y="8042"/>
                    <a:pt x="8278" y="7318"/>
                  </a:cubicBezTo>
                  <a:close/>
                  <a:moveTo>
                    <a:pt x="5549" y="9001"/>
                  </a:moveTo>
                  <a:cubicBezTo>
                    <a:pt x="5951" y="8496"/>
                    <a:pt x="6267" y="7927"/>
                    <a:pt x="6491" y="7318"/>
                  </a:cubicBezTo>
                  <a:lnTo>
                    <a:pt x="5107" y="7318"/>
                  </a:lnTo>
                  <a:lnTo>
                    <a:pt x="5107" y="9047"/>
                  </a:lnTo>
                  <a:cubicBezTo>
                    <a:pt x="5256" y="9041"/>
                    <a:pt x="5406" y="9024"/>
                    <a:pt x="5549" y="9001"/>
                  </a:cubicBezTo>
                  <a:close/>
                  <a:moveTo>
                    <a:pt x="4688" y="9047"/>
                  </a:moveTo>
                  <a:lnTo>
                    <a:pt x="4688" y="7318"/>
                  </a:lnTo>
                  <a:lnTo>
                    <a:pt x="3206" y="7318"/>
                  </a:lnTo>
                  <a:cubicBezTo>
                    <a:pt x="3424" y="7916"/>
                    <a:pt x="3734" y="8479"/>
                    <a:pt x="4130" y="8984"/>
                  </a:cubicBezTo>
                  <a:cubicBezTo>
                    <a:pt x="4314" y="9018"/>
                    <a:pt x="4498" y="9041"/>
                    <a:pt x="4688" y="9047"/>
                  </a:cubicBezTo>
                  <a:close/>
                  <a:moveTo>
                    <a:pt x="3510" y="8817"/>
                  </a:moveTo>
                  <a:cubicBezTo>
                    <a:pt x="3200" y="8346"/>
                    <a:pt x="2953" y="7847"/>
                    <a:pt x="2775" y="7318"/>
                  </a:cubicBezTo>
                  <a:lnTo>
                    <a:pt x="1523" y="7318"/>
                  </a:lnTo>
                  <a:cubicBezTo>
                    <a:pt x="2017" y="8008"/>
                    <a:pt x="2706" y="8530"/>
                    <a:pt x="3510" y="8817"/>
                  </a:cubicBezTo>
                  <a:close/>
                  <a:moveTo>
                    <a:pt x="1264" y="6910"/>
                  </a:moveTo>
                  <a:lnTo>
                    <a:pt x="2654" y="6910"/>
                  </a:lnTo>
                  <a:cubicBezTo>
                    <a:pt x="2493" y="6330"/>
                    <a:pt x="2402" y="5727"/>
                    <a:pt x="2390" y="5124"/>
                  </a:cubicBezTo>
                  <a:lnTo>
                    <a:pt x="753" y="5124"/>
                  </a:lnTo>
                  <a:cubicBezTo>
                    <a:pt x="787" y="5750"/>
                    <a:pt x="960" y="6365"/>
                    <a:pt x="1264" y="6910"/>
                  </a:cubicBezTo>
                  <a:close/>
                  <a:moveTo>
                    <a:pt x="753" y="4705"/>
                  </a:moveTo>
                  <a:lnTo>
                    <a:pt x="2384" y="4705"/>
                  </a:lnTo>
                  <a:cubicBezTo>
                    <a:pt x="2402" y="4102"/>
                    <a:pt x="2493" y="3499"/>
                    <a:pt x="2654" y="2913"/>
                  </a:cubicBezTo>
                  <a:lnTo>
                    <a:pt x="1264" y="2913"/>
                  </a:lnTo>
                  <a:cubicBezTo>
                    <a:pt x="960" y="3464"/>
                    <a:pt x="787" y="4079"/>
                    <a:pt x="753" y="4710"/>
                  </a:cubicBezTo>
                  <a:close/>
                  <a:moveTo>
                    <a:pt x="1523" y="2511"/>
                  </a:moveTo>
                  <a:lnTo>
                    <a:pt x="2775" y="2511"/>
                  </a:lnTo>
                  <a:cubicBezTo>
                    <a:pt x="2953" y="1988"/>
                    <a:pt x="3200" y="1482"/>
                    <a:pt x="3504" y="1017"/>
                  </a:cubicBezTo>
                  <a:cubicBezTo>
                    <a:pt x="2712" y="1304"/>
                    <a:pt x="2017" y="1827"/>
                    <a:pt x="1523" y="2511"/>
                  </a:cubicBezTo>
                  <a:close/>
                  <a:moveTo>
                    <a:pt x="4688" y="782"/>
                  </a:moveTo>
                  <a:cubicBezTo>
                    <a:pt x="4498" y="793"/>
                    <a:pt x="4314" y="816"/>
                    <a:pt x="4130" y="851"/>
                  </a:cubicBezTo>
                  <a:cubicBezTo>
                    <a:pt x="3734" y="1350"/>
                    <a:pt x="3424" y="1913"/>
                    <a:pt x="3206" y="2511"/>
                  </a:cubicBezTo>
                  <a:lnTo>
                    <a:pt x="4688" y="2511"/>
                  </a:lnTo>
                  <a:close/>
                  <a:moveTo>
                    <a:pt x="4688" y="2918"/>
                  </a:moveTo>
                  <a:lnTo>
                    <a:pt x="3074" y="2918"/>
                  </a:lnTo>
                  <a:cubicBezTo>
                    <a:pt x="2901" y="3499"/>
                    <a:pt x="2809" y="4102"/>
                    <a:pt x="2798" y="4710"/>
                  </a:cubicBezTo>
                  <a:lnTo>
                    <a:pt x="4693" y="4710"/>
                  </a:lnTo>
                  <a:close/>
                  <a:moveTo>
                    <a:pt x="2798" y="5124"/>
                  </a:moveTo>
                  <a:cubicBezTo>
                    <a:pt x="2809" y="5733"/>
                    <a:pt x="2907" y="6330"/>
                    <a:pt x="3074" y="6910"/>
                  </a:cubicBezTo>
                  <a:lnTo>
                    <a:pt x="4693" y="6910"/>
                  </a:lnTo>
                  <a:lnTo>
                    <a:pt x="4693" y="5124"/>
                  </a:lnTo>
                  <a:close/>
                  <a:moveTo>
                    <a:pt x="5113" y="782"/>
                  </a:moveTo>
                  <a:lnTo>
                    <a:pt x="5113" y="2511"/>
                  </a:lnTo>
                  <a:lnTo>
                    <a:pt x="6491" y="2511"/>
                  </a:lnTo>
                  <a:cubicBezTo>
                    <a:pt x="6273" y="1907"/>
                    <a:pt x="5957" y="1339"/>
                    <a:pt x="5561" y="828"/>
                  </a:cubicBezTo>
                  <a:cubicBezTo>
                    <a:pt x="5411" y="805"/>
                    <a:pt x="5262" y="793"/>
                    <a:pt x="5113" y="782"/>
                  </a:cubicBezTo>
                  <a:close/>
                  <a:moveTo>
                    <a:pt x="6164" y="977"/>
                  </a:moveTo>
                  <a:cubicBezTo>
                    <a:pt x="6485" y="1454"/>
                    <a:pt x="6738" y="1971"/>
                    <a:pt x="6922" y="2511"/>
                  </a:cubicBezTo>
                  <a:lnTo>
                    <a:pt x="8278" y="2511"/>
                  </a:lnTo>
                  <a:cubicBezTo>
                    <a:pt x="7755" y="1787"/>
                    <a:pt x="7014" y="1247"/>
                    <a:pt x="6164" y="977"/>
                  </a:cubicBezTo>
                  <a:close/>
                  <a:moveTo>
                    <a:pt x="8536" y="2913"/>
                  </a:moveTo>
                  <a:lnTo>
                    <a:pt x="7048" y="2913"/>
                  </a:lnTo>
                  <a:cubicBezTo>
                    <a:pt x="7209" y="3499"/>
                    <a:pt x="7295" y="4096"/>
                    <a:pt x="7313" y="4705"/>
                  </a:cubicBezTo>
                  <a:lnTo>
                    <a:pt x="9047" y="4705"/>
                  </a:lnTo>
                  <a:cubicBezTo>
                    <a:pt x="9013" y="4073"/>
                    <a:pt x="8841" y="3464"/>
                    <a:pt x="8536" y="2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09" name="Google Shape;509;p13"/>
          <p:cNvCxnSpPr/>
          <p:nvPr/>
        </p:nvCxnSpPr>
        <p:spPr>
          <a:xfrm>
            <a:off x="0" y="1270946"/>
            <a:ext cx="7970700" cy="18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1609459" y="1561264"/>
            <a:ext cx="2944800" cy="3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subTitle" idx="2"/>
          </p:nvPr>
        </p:nvSpPr>
        <p:spPr>
          <a:xfrm>
            <a:off x="1609484" y="1750784"/>
            <a:ext cx="29448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subTitle" idx="3"/>
          </p:nvPr>
        </p:nvSpPr>
        <p:spPr>
          <a:xfrm>
            <a:off x="1609469" y="3962474"/>
            <a:ext cx="2944800" cy="3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16"/>
          <p:cNvSpPr txBox="1">
            <a:spLocks noGrp="1"/>
          </p:cNvSpPr>
          <p:nvPr>
            <p:ph type="subTitle" idx="4"/>
          </p:nvPr>
        </p:nvSpPr>
        <p:spPr>
          <a:xfrm>
            <a:off x="1609459" y="4120289"/>
            <a:ext cx="29448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6"/>
          <p:cNvSpPr txBox="1">
            <a:spLocks noGrp="1"/>
          </p:cNvSpPr>
          <p:nvPr>
            <p:ph type="subTitle" idx="5"/>
          </p:nvPr>
        </p:nvSpPr>
        <p:spPr>
          <a:xfrm>
            <a:off x="4589716" y="2761869"/>
            <a:ext cx="2944800" cy="3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16"/>
          <p:cNvSpPr txBox="1">
            <a:spLocks noGrp="1"/>
          </p:cNvSpPr>
          <p:nvPr>
            <p:ph type="subTitle" idx="6"/>
          </p:nvPr>
        </p:nvSpPr>
        <p:spPr>
          <a:xfrm>
            <a:off x="4589741" y="2935537"/>
            <a:ext cx="2944800" cy="5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16"/>
          <p:cNvSpPr txBox="1">
            <a:spLocks noGrp="1"/>
          </p:cNvSpPr>
          <p:nvPr>
            <p:ph type="title"/>
          </p:nvPr>
        </p:nvSpPr>
        <p:spPr>
          <a:xfrm>
            <a:off x="710225" y="536825"/>
            <a:ext cx="7723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66" name="Google Shape;666;p16"/>
          <p:cNvGrpSpPr/>
          <p:nvPr/>
        </p:nvGrpSpPr>
        <p:grpSpPr>
          <a:xfrm>
            <a:off x="-602441" y="-153507"/>
            <a:ext cx="10351253" cy="6477532"/>
            <a:chOff x="-602441" y="-153507"/>
            <a:chExt cx="10351253" cy="6477532"/>
          </a:xfrm>
        </p:grpSpPr>
        <p:grpSp>
          <p:nvGrpSpPr>
            <p:cNvPr id="667" name="Google Shape;667;p16"/>
            <p:cNvGrpSpPr/>
            <p:nvPr/>
          </p:nvGrpSpPr>
          <p:grpSpPr>
            <a:xfrm flipH="1">
              <a:off x="-602441" y="-153507"/>
              <a:ext cx="1236278" cy="6353019"/>
              <a:chOff x="9999970" y="45296"/>
              <a:chExt cx="983280" cy="5052906"/>
            </a:xfrm>
          </p:grpSpPr>
          <p:sp>
            <p:nvSpPr>
              <p:cNvPr id="668" name="Google Shape;668;p16"/>
              <p:cNvSpPr/>
              <p:nvPr/>
            </p:nvSpPr>
            <p:spPr>
              <a:xfrm rot="5400000">
                <a:off x="10027062" y="1732223"/>
                <a:ext cx="928584" cy="980824"/>
              </a:xfrm>
              <a:custGeom>
                <a:avLst/>
                <a:gdLst/>
                <a:ahLst/>
                <a:cxnLst/>
                <a:rect l="l" t="t" r="r" b="b"/>
                <a:pathLst>
                  <a:path w="52544" h="55500" extrusionOk="0">
                    <a:moveTo>
                      <a:pt x="3083" y="1"/>
                    </a:moveTo>
                    <a:cubicBezTo>
                      <a:pt x="3079" y="1"/>
                      <a:pt x="3075" y="1"/>
                      <a:pt x="3071" y="1"/>
                    </a:cubicBezTo>
                    <a:cubicBezTo>
                      <a:pt x="2619" y="7"/>
                      <a:pt x="2167" y="9"/>
                      <a:pt x="1698" y="9"/>
                    </a:cubicBezTo>
                    <a:cubicBezTo>
                      <a:pt x="1163" y="9"/>
                      <a:pt x="605" y="7"/>
                      <a:pt x="1" y="7"/>
                    </a:cubicBezTo>
                    <a:cubicBezTo>
                      <a:pt x="196" y="273"/>
                      <a:pt x="275" y="400"/>
                      <a:pt x="371" y="510"/>
                    </a:cubicBezTo>
                    <a:cubicBezTo>
                      <a:pt x="3424" y="3953"/>
                      <a:pt x="6477" y="7392"/>
                      <a:pt x="9531" y="10831"/>
                    </a:cubicBezTo>
                    <a:cubicBezTo>
                      <a:pt x="15807" y="17902"/>
                      <a:pt x="22083" y="24974"/>
                      <a:pt x="28357" y="32045"/>
                    </a:cubicBezTo>
                    <a:cubicBezTo>
                      <a:pt x="34660" y="39160"/>
                      <a:pt x="40968" y="46268"/>
                      <a:pt x="47283" y="53374"/>
                    </a:cubicBezTo>
                    <a:cubicBezTo>
                      <a:pt x="48963" y="55264"/>
                      <a:pt x="49161" y="55473"/>
                      <a:pt x="50999" y="55473"/>
                    </a:cubicBezTo>
                    <a:cubicBezTo>
                      <a:pt x="51232" y="55473"/>
                      <a:pt x="51491" y="55469"/>
                      <a:pt x="51783" y="55466"/>
                    </a:cubicBezTo>
                    <a:cubicBezTo>
                      <a:pt x="51785" y="55466"/>
                      <a:pt x="51787" y="55466"/>
                      <a:pt x="51788" y="55466"/>
                    </a:cubicBezTo>
                    <a:cubicBezTo>
                      <a:pt x="51904" y="55466"/>
                      <a:pt x="52044" y="55500"/>
                      <a:pt x="52169" y="55500"/>
                    </a:cubicBezTo>
                    <a:cubicBezTo>
                      <a:pt x="52298" y="55500"/>
                      <a:pt x="52412" y="55463"/>
                      <a:pt x="52467" y="55315"/>
                    </a:cubicBezTo>
                    <a:cubicBezTo>
                      <a:pt x="52544" y="55101"/>
                      <a:pt x="52262" y="54929"/>
                      <a:pt x="52112" y="54763"/>
                    </a:cubicBezTo>
                    <a:cubicBezTo>
                      <a:pt x="49394" y="51745"/>
                      <a:pt x="46683" y="48721"/>
                      <a:pt x="43979" y="45689"/>
                    </a:cubicBezTo>
                    <a:cubicBezTo>
                      <a:pt x="40891" y="42213"/>
                      <a:pt x="37801" y="38737"/>
                      <a:pt x="34714" y="35258"/>
                    </a:cubicBezTo>
                    <a:cubicBezTo>
                      <a:pt x="28455" y="28206"/>
                      <a:pt x="22196" y="21154"/>
                      <a:pt x="15938" y="14103"/>
                    </a:cubicBezTo>
                    <a:cubicBezTo>
                      <a:pt x="11937" y="9590"/>
                      <a:pt x="7935" y="5080"/>
                      <a:pt x="3926" y="574"/>
                    </a:cubicBezTo>
                    <a:cubicBezTo>
                      <a:pt x="3699" y="318"/>
                      <a:pt x="3507" y="1"/>
                      <a:pt x="30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6"/>
              <p:cNvSpPr/>
              <p:nvPr/>
            </p:nvSpPr>
            <p:spPr>
              <a:xfrm rot="5400000">
                <a:off x="10025657" y="2406964"/>
                <a:ext cx="931076" cy="979269"/>
              </a:xfrm>
              <a:custGeom>
                <a:avLst/>
                <a:gdLst/>
                <a:ahLst/>
                <a:cxnLst/>
                <a:rect l="l" t="t" r="r" b="b"/>
                <a:pathLst>
                  <a:path w="52685" h="55412" extrusionOk="0">
                    <a:moveTo>
                      <a:pt x="1716" y="1"/>
                    </a:moveTo>
                    <a:cubicBezTo>
                      <a:pt x="1164" y="1"/>
                      <a:pt x="597" y="6"/>
                      <a:pt x="1" y="6"/>
                    </a:cubicBezTo>
                    <a:cubicBezTo>
                      <a:pt x="238" y="313"/>
                      <a:pt x="366" y="502"/>
                      <a:pt x="518" y="670"/>
                    </a:cubicBezTo>
                    <a:cubicBezTo>
                      <a:pt x="3708" y="4192"/>
                      <a:pt x="6819" y="7783"/>
                      <a:pt x="10017" y="11299"/>
                    </a:cubicBezTo>
                    <a:cubicBezTo>
                      <a:pt x="13921" y="15588"/>
                      <a:pt x="17731" y="19963"/>
                      <a:pt x="21581" y="24301"/>
                    </a:cubicBezTo>
                    <a:cubicBezTo>
                      <a:pt x="27432" y="30893"/>
                      <a:pt x="33282" y="37488"/>
                      <a:pt x="39133" y="44082"/>
                    </a:cubicBezTo>
                    <a:cubicBezTo>
                      <a:pt x="42300" y="47658"/>
                      <a:pt x="45473" y="51232"/>
                      <a:pt x="48649" y="54803"/>
                    </a:cubicBezTo>
                    <a:cubicBezTo>
                      <a:pt x="48879" y="55059"/>
                      <a:pt x="49064" y="55411"/>
                      <a:pt x="49487" y="55411"/>
                    </a:cubicBezTo>
                    <a:cubicBezTo>
                      <a:pt x="49817" y="55411"/>
                      <a:pt x="50147" y="55411"/>
                      <a:pt x="50485" y="55411"/>
                    </a:cubicBezTo>
                    <a:cubicBezTo>
                      <a:pt x="51162" y="55411"/>
                      <a:pt x="51873" y="55411"/>
                      <a:pt x="52685" y="55411"/>
                    </a:cubicBezTo>
                    <a:cubicBezTo>
                      <a:pt x="50965" y="53469"/>
                      <a:pt x="49408" y="51711"/>
                      <a:pt x="47850" y="49955"/>
                    </a:cubicBezTo>
                    <a:cubicBezTo>
                      <a:pt x="41302" y="42579"/>
                      <a:pt x="34754" y="35203"/>
                      <a:pt x="28204" y="27831"/>
                    </a:cubicBezTo>
                    <a:cubicBezTo>
                      <a:pt x="20095" y="18701"/>
                      <a:pt x="12041" y="9520"/>
                      <a:pt x="3835" y="477"/>
                    </a:cubicBezTo>
                    <a:cubicBezTo>
                      <a:pt x="3683" y="309"/>
                      <a:pt x="3509" y="33"/>
                      <a:pt x="3338" y="27"/>
                    </a:cubicBezTo>
                    <a:cubicBezTo>
                      <a:pt x="2803" y="6"/>
                      <a:pt x="2267" y="1"/>
                      <a:pt x="1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6"/>
              <p:cNvSpPr/>
              <p:nvPr/>
            </p:nvSpPr>
            <p:spPr>
              <a:xfrm rot="5400000">
                <a:off x="10027760" y="3465073"/>
                <a:ext cx="927771" cy="982891"/>
              </a:xfrm>
              <a:custGeom>
                <a:avLst/>
                <a:gdLst/>
                <a:ahLst/>
                <a:cxnLst/>
                <a:rect l="l" t="t" r="r" b="b"/>
                <a:pathLst>
                  <a:path w="52498" h="55617" extrusionOk="0">
                    <a:moveTo>
                      <a:pt x="2425" y="0"/>
                    </a:moveTo>
                    <a:cubicBezTo>
                      <a:pt x="2264" y="0"/>
                      <a:pt x="2094" y="25"/>
                      <a:pt x="1915" y="80"/>
                    </a:cubicBezTo>
                    <a:cubicBezTo>
                      <a:pt x="1566" y="80"/>
                      <a:pt x="1275" y="79"/>
                      <a:pt x="1008" y="79"/>
                    </a:cubicBezTo>
                    <a:cubicBezTo>
                      <a:pt x="807" y="79"/>
                      <a:pt x="621" y="79"/>
                      <a:pt x="435" y="82"/>
                    </a:cubicBezTo>
                    <a:cubicBezTo>
                      <a:pt x="16" y="84"/>
                      <a:pt x="0" y="263"/>
                      <a:pt x="242" y="539"/>
                    </a:cubicBezTo>
                    <a:cubicBezTo>
                      <a:pt x="713" y="1078"/>
                      <a:pt x="1182" y="1618"/>
                      <a:pt x="1662" y="2149"/>
                    </a:cubicBezTo>
                    <a:cubicBezTo>
                      <a:pt x="7388" y="8506"/>
                      <a:pt x="13023" y="14944"/>
                      <a:pt x="18749" y="21303"/>
                    </a:cubicBezTo>
                    <a:cubicBezTo>
                      <a:pt x="28420" y="32093"/>
                      <a:pt x="38035" y="42931"/>
                      <a:pt x="47593" y="53819"/>
                    </a:cubicBezTo>
                    <a:cubicBezTo>
                      <a:pt x="48561" y="54921"/>
                      <a:pt x="49508" y="55616"/>
                      <a:pt x="50818" y="55616"/>
                    </a:cubicBezTo>
                    <a:cubicBezTo>
                      <a:pt x="51051" y="55616"/>
                      <a:pt x="51296" y="55594"/>
                      <a:pt x="51555" y="55548"/>
                    </a:cubicBezTo>
                    <a:cubicBezTo>
                      <a:pt x="51586" y="55543"/>
                      <a:pt x="51618" y="55541"/>
                      <a:pt x="51649" y="55541"/>
                    </a:cubicBezTo>
                    <a:cubicBezTo>
                      <a:pt x="51704" y="55541"/>
                      <a:pt x="51758" y="55546"/>
                      <a:pt x="51812" y="55546"/>
                    </a:cubicBezTo>
                    <a:cubicBezTo>
                      <a:pt x="51829" y="55546"/>
                      <a:pt x="51846" y="55546"/>
                      <a:pt x="51862" y="55544"/>
                    </a:cubicBezTo>
                    <a:cubicBezTo>
                      <a:pt x="51877" y="55543"/>
                      <a:pt x="51893" y="55543"/>
                      <a:pt x="51908" y="55543"/>
                    </a:cubicBezTo>
                    <a:cubicBezTo>
                      <a:pt x="51977" y="55543"/>
                      <a:pt x="52052" y="55552"/>
                      <a:pt x="52122" y="55552"/>
                    </a:cubicBezTo>
                    <a:cubicBezTo>
                      <a:pt x="52221" y="55552"/>
                      <a:pt x="52311" y="55534"/>
                      <a:pt x="52364" y="55446"/>
                    </a:cubicBezTo>
                    <a:cubicBezTo>
                      <a:pt x="52497" y="55218"/>
                      <a:pt x="52256" y="55077"/>
                      <a:pt x="52132" y="54936"/>
                    </a:cubicBezTo>
                    <a:cubicBezTo>
                      <a:pt x="51239" y="53918"/>
                      <a:pt x="50336" y="52908"/>
                      <a:pt x="49432" y="51899"/>
                    </a:cubicBezTo>
                    <a:cubicBezTo>
                      <a:pt x="38953" y="40156"/>
                      <a:pt x="28611" y="28291"/>
                      <a:pt x="18033" y="16636"/>
                    </a:cubicBezTo>
                    <a:cubicBezTo>
                      <a:pt x="13430" y="11564"/>
                      <a:pt x="8913" y="6417"/>
                      <a:pt x="4397" y="1269"/>
                    </a:cubicBezTo>
                    <a:cubicBezTo>
                      <a:pt x="3781" y="567"/>
                      <a:pt x="3192" y="0"/>
                      <a:pt x="24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6"/>
              <p:cNvSpPr/>
              <p:nvPr/>
            </p:nvSpPr>
            <p:spPr>
              <a:xfrm rot="5400000">
                <a:off x="10025895" y="3045387"/>
                <a:ext cx="930086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629" h="55539" extrusionOk="0">
                    <a:moveTo>
                      <a:pt x="3126" y="1"/>
                    </a:moveTo>
                    <a:cubicBezTo>
                      <a:pt x="3125" y="1"/>
                      <a:pt x="3123" y="1"/>
                      <a:pt x="3122" y="1"/>
                    </a:cubicBezTo>
                    <a:cubicBezTo>
                      <a:pt x="2706" y="3"/>
                      <a:pt x="2291" y="4"/>
                      <a:pt x="1859" y="4"/>
                    </a:cubicBezTo>
                    <a:cubicBezTo>
                      <a:pt x="1283" y="4"/>
                      <a:pt x="677" y="3"/>
                      <a:pt x="1" y="3"/>
                    </a:cubicBezTo>
                    <a:cubicBezTo>
                      <a:pt x="346" y="414"/>
                      <a:pt x="549" y="669"/>
                      <a:pt x="765" y="914"/>
                    </a:cubicBezTo>
                    <a:cubicBezTo>
                      <a:pt x="7180" y="8170"/>
                      <a:pt x="13612" y="15413"/>
                      <a:pt x="20064" y="22640"/>
                    </a:cubicBezTo>
                    <a:cubicBezTo>
                      <a:pt x="27704" y="31201"/>
                      <a:pt x="35216" y="39876"/>
                      <a:pt x="42978" y="48329"/>
                    </a:cubicBezTo>
                    <a:cubicBezTo>
                      <a:pt x="44585" y="50079"/>
                      <a:pt x="46241" y="51802"/>
                      <a:pt x="47681" y="53684"/>
                    </a:cubicBezTo>
                    <a:cubicBezTo>
                      <a:pt x="48600" y="54886"/>
                      <a:pt x="49623" y="55538"/>
                      <a:pt x="50968" y="55538"/>
                    </a:cubicBezTo>
                    <a:cubicBezTo>
                      <a:pt x="51227" y="55538"/>
                      <a:pt x="51496" y="55514"/>
                      <a:pt x="51780" y="55465"/>
                    </a:cubicBezTo>
                    <a:cubicBezTo>
                      <a:pt x="51808" y="55461"/>
                      <a:pt x="51837" y="55459"/>
                      <a:pt x="51867" y="55459"/>
                    </a:cubicBezTo>
                    <a:cubicBezTo>
                      <a:pt x="51989" y="55459"/>
                      <a:pt x="52124" y="55490"/>
                      <a:pt x="52244" y="55490"/>
                    </a:cubicBezTo>
                    <a:cubicBezTo>
                      <a:pt x="52371" y="55490"/>
                      <a:pt x="52480" y="55455"/>
                      <a:pt x="52536" y="55311"/>
                    </a:cubicBezTo>
                    <a:cubicBezTo>
                      <a:pt x="52629" y="55076"/>
                      <a:pt x="52305" y="54888"/>
                      <a:pt x="52137" y="54705"/>
                    </a:cubicBezTo>
                    <a:cubicBezTo>
                      <a:pt x="48773" y="50996"/>
                      <a:pt x="45521" y="47190"/>
                      <a:pt x="42117" y="43516"/>
                    </a:cubicBezTo>
                    <a:cubicBezTo>
                      <a:pt x="38871" y="40009"/>
                      <a:pt x="35746" y="36391"/>
                      <a:pt x="32574" y="32816"/>
                    </a:cubicBezTo>
                    <a:cubicBezTo>
                      <a:pt x="23007" y="22032"/>
                      <a:pt x="13443" y="11248"/>
                      <a:pt x="3876" y="464"/>
                    </a:cubicBezTo>
                    <a:cubicBezTo>
                      <a:pt x="3672" y="235"/>
                      <a:pt x="3478" y="1"/>
                      <a:pt x="3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6"/>
              <p:cNvSpPr/>
              <p:nvPr/>
            </p:nvSpPr>
            <p:spPr>
              <a:xfrm rot="5400000">
                <a:off x="10028617" y="1955944"/>
                <a:ext cx="927064" cy="982202"/>
              </a:xfrm>
              <a:custGeom>
                <a:avLst/>
                <a:gdLst/>
                <a:ahLst/>
                <a:cxnLst/>
                <a:rect l="l" t="t" r="r" b="b"/>
                <a:pathLst>
                  <a:path w="52458" h="55578" extrusionOk="0">
                    <a:moveTo>
                      <a:pt x="2452" y="0"/>
                    </a:moveTo>
                    <a:cubicBezTo>
                      <a:pt x="2289" y="0"/>
                      <a:pt x="2119" y="27"/>
                      <a:pt x="1938" y="85"/>
                    </a:cubicBezTo>
                    <a:cubicBezTo>
                      <a:pt x="1654" y="85"/>
                      <a:pt x="1438" y="78"/>
                      <a:pt x="1250" y="78"/>
                    </a:cubicBezTo>
                    <a:cubicBezTo>
                      <a:pt x="1128" y="78"/>
                      <a:pt x="1017" y="81"/>
                      <a:pt x="908" y="91"/>
                    </a:cubicBezTo>
                    <a:cubicBezTo>
                      <a:pt x="890" y="92"/>
                      <a:pt x="872" y="93"/>
                      <a:pt x="854" y="93"/>
                    </a:cubicBezTo>
                    <a:cubicBezTo>
                      <a:pt x="719" y="93"/>
                      <a:pt x="564" y="58"/>
                      <a:pt x="429" y="58"/>
                    </a:cubicBezTo>
                    <a:cubicBezTo>
                      <a:pt x="300" y="58"/>
                      <a:pt x="190" y="89"/>
                      <a:pt x="132" y="214"/>
                    </a:cubicBezTo>
                    <a:cubicBezTo>
                      <a:pt x="1" y="494"/>
                      <a:pt x="366" y="685"/>
                      <a:pt x="541" y="884"/>
                    </a:cubicBezTo>
                    <a:cubicBezTo>
                      <a:pt x="3513" y="4226"/>
                      <a:pt x="6483" y="7569"/>
                      <a:pt x="9455" y="10912"/>
                    </a:cubicBezTo>
                    <a:cubicBezTo>
                      <a:pt x="18219" y="20765"/>
                      <a:pt x="26913" y="30679"/>
                      <a:pt x="35746" y="40471"/>
                    </a:cubicBezTo>
                    <a:cubicBezTo>
                      <a:pt x="39683" y="44837"/>
                      <a:pt x="43560" y="49254"/>
                      <a:pt x="47459" y="53654"/>
                    </a:cubicBezTo>
                    <a:cubicBezTo>
                      <a:pt x="48952" y="55338"/>
                      <a:pt x="49140" y="55560"/>
                      <a:pt x="50847" y="55560"/>
                    </a:cubicBezTo>
                    <a:cubicBezTo>
                      <a:pt x="51099" y="55560"/>
                      <a:pt x="51385" y="55555"/>
                      <a:pt x="51712" y="55550"/>
                    </a:cubicBezTo>
                    <a:cubicBezTo>
                      <a:pt x="51714" y="55550"/>
                      <a:pt x="51716" y="55550"/>
                      <a:pt x="51717" y="55550"/>
                    </a:cubicBezTo>
                    <a:cubicBezTo>
                      <a:pt x="51824" y="55550"/>
                      <a:pt x="51950" y="55578"/>
                      <a:pt x="52065" y="55578"/>
                    </a:cubicBezTo>
                    <a:cubicBezTo>
                      <a:pt x="52182" y="55578"/>
                      <a:pt x="52286" y="55548"/>
                      <a:pt x="52343" y="55428"/>
                    </a:cubicBezTo>
                    <a:cubicBezTo>
                      <a:pt x="52457" y="55189"/>
                      <a:pt x="52179" y="55028"/>
                      <a:pt x="52034" y="54866"/>
                    </a:cubicBezTo>
                    <a:cubicBezTo>
                      <a:pt x="43499" y="45290"/>
                      <a:pt x="34968" y="35708"/>
                      <a:pt x="26444" y="26121"/>
                    </a:cubicBezTo>
                    <a:cubicBezTo>
                      <a:pt x="19087" y="17855"/>
                      <a:pt x="11744" y="9574"/>
                      <a:pt x="4416" y="1283"/>
                    </a:cubicBezTo>
                    <a:cubicBezTo>
                      <a:pt x="3810" y="595"/>
                      <a:pt x="3220" y="0"/>
                      <a:pt x="2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6"/>
              <p:cNvSpPr/>
              <p:nvPr/>
            </p:nvSpPr>
            <p:spPr>
              <a:xfrm rot="5400000">
                <a:off x="10027901" y="2180928"/>
                <a:ext cx="927223" cy="983086"/>
              </a:xfrm>
              <a:custGeom>
                <a:avLst/>
                <a:gdLst/>
                <a:ahLst/>
                <a:cxnLst/>
                <a:rect l="l" t="t" r="r" b="b"/>
                <a:pathLst>
                  <a:path w="52467" h="55628" extrusionOk="0">
                    <a:moveTo>
                      <a:pt x="1577" y="1"/>
                    </a:moveTo>
                    <a:cubicBezTo>
                      <a:pt x="1324" y="1"/>
                      <a:pt x="1060" y="25"/>
                      <a:pt x="780" y="74"/>
                    </a:cubicBezTo>
                    <a:cubicBezTo>
                      <a:pt x="777" y="74"/>
                      <a:pt x="773" y="74"/>
                      <a:pt x="769" y="74"/>
                    </a:cubicBezTo>
                    <a:cubicBezTo>
                      <a:pt x="754" y="74"/>
                      <a:pt x="738" y="73"/>
                      <a:pt x="723" y="73"/>
                    </a:cubicBezTo>
                    <a:cubicBezTo>
                      <a:pt x="716" y="73"/>
                      <a:pt x="710" y="73"/>
                      <a:pt x="703" y="74"/>
                    </a:cubicBezTo>
                    <a:cubicBezTo>
                      <a:pt x="676" y="79"/>
                      <a:pt x="648" y="80"/>
                      <a:pt x="619" y="80"/>
                    </a:cubicBezTo>
                    <a:cubicBezTo>
                      <a:pt x="534" y="80"/>
                      <a:pt x="442" y="65"/>
                      <a:pt x="357" y="65"/>
                    </a:cubicBezTo>
                    <a:cubicBezTo>
                      <a:pt x="242" y="65"/>
                      <a:pt x="141" y="93"/>
                      <a:pt x="87" y="221"/>
                    </a:cubicBezTo>
                    <a:cubicBezTo>
                      <a:pt x="1" y="425"/>
                      <a:pt x="252" y="570"/>
                      <a:pt x="381" y="718"/>
                    </a:cubicBezTo>
                    <a:cubicBezTo>
                      <a:pt x="1186" y="1643"/>
                      <a:pt x="1998" y="2562"/>
                      <a:pt x="2818" y="3474"/>
                    </a:cubicBezTo>
                    <a:cubicBezTo>
                      <a:pt x="9579" y="11001"/>
                      <a:pt x="16188" y="18659"/>
                      <a:pt x="23016" y="26125"/>
                    </a:cubicBezTo>
                    <a:cubicBezTo>
                      <a:pt x="25583" y="28935"/>
                      <a:pt x="28071" y="31820"/>
                      <a:pt x="30597" y="34667"/>
                    </a:cubicBezTo>
                    <a:cubicBezTo>
                      <a:pt x="36429" y="41209"/>
                      <a:pt x="42244" y="47765"/>
                      <a:pt x="48037" y="54340"/>
                    </a:cubicBezTo>
                    <a:cubicBezTo>
                      <a:pt x="48647" y="55031"/>
                      <a:pt x="49232" y="55627"/>
                      <a:pt x="49998" y="55627"/>
                    </a:cubicBezTo>
                    <a:cubicBezTo>
                      <a:pt x="50159" y="55627"/>
                      <a:pt x="50327" y="55601"/>
                      <a:pt x="50506" y="55544"/>
                    </a:cubicBezTo>
                    <a:cubicBezTo>
                      <a:pt x="50808" y="55544"/>
                      <a:pt x="51040" y="55549"/>
                      <a:pt x="51245" y="55549"/>
                    </a:cubicBezTo>
                    <a:cubicBezTo>
                      <a:pt x="51376" y="55549"/>
                      <a:pt x="51496" y="55547"/>
                      <a:pt x="51615" y="55540"/>
                    </a:cubicBezTo>
                    <a:cubicBezTo>
                      <a:pt x="51629" y="55540"/>
                      <a:pt x="51642" y="55539"/>
                      <a:pt x="51656" y="55539"/>
                    </a:cubicBezTo>
                    <a:cubicBezTo>
                      <a:pt x="51777" y="55539"/>
                      <a:pt x="51915" y="55568"/>
                      <a:pt x="52038" y="55568"/>
                    </a:cubicBezTo>
                    <a:cubicBezTo>
                      <a:pt x="52160" y="55568"/>
                      <a:pt x="52267" y="55539"/>
                      <a:pt x="52326" y="55427"/>
                    </a:cubicBezTo>
                    <a:cubicBezTo>
                      <a:pt x="52466" y="55158"/>
                      <a:pt x="52125" y="55000"/>
                      <a:pt x="51967" y="54821"/>
                    </a:cubicBezTo>
                    <a:cubicBezTo>
                      <a:pt x="49996" y="52572"/>
                      <a:pt x="48016" y="50336"/>
                      <a:pt x="46023" y="48107"/>
                    </a:cubicBezTo>
                    <a:cubicBezTo>
                      <a:pt x="36863" y="37859"/>
                      <a:pt x="27824" y="27507"/>
                      <a:pt x="18609" y="17310"/>
                    </a:cubicBezTo>
                    <a:cubicBezTo>
                      <a:pt x="14000" y="12211"/>
                      <a:pt x="9420" y="7083"/>
                      <a:pt x="4951" y="1865"/>
                    </a:cubicBezTo>
                    <a:cubicBezTo>
                      <a:pt x="3951" y="696"/>
                      <a:pt x="2941" y="1"/>
                      <a:pt x="1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6"/>
              <p:cNvSpPr/>
              <p:nvPr/>
            </p:nvSpPr>
            <p:spPr>
              <a:xfrm rot="5400000">
                <a:off x="10026081" y="1091998"/>
                <a:ext cx="931376" cy="979640"/>
              </a:xfrm>
              <a:custGeom>
                <a:avLst/>
                <a:gdLst/>
                <a:ahLst/>
                <a:cxnLst/>
                <a:rect l="l" t="t" r="r" b="b"/>
                <a:pathLst>
                  <a:path w="52702" h="55433" extrusionOk="0">
                    <a:moveTo>
                      <a:pt x="1666" y="0"/>
                    </a:moveTo>
                    <a:cubicBezTo>
                      <a:pt x="1145" y="0"/>
                      <a:pt x="598" y="1"/>
                      <a:pt x="0" y="1"/>
                    </a:cubicBezTo>
                    <a:cubicBezTo>
                      <a:pt x="293" y="369"/>
                      <a:pt x="440" y="576"/>
                      <a:pt x="610" y="761"/>
                    </a:cubicBezTo>
                    <a:cubicBezTo>
                      <a:pt x="4477" y="5011"/>
                      <a:pt x="8237" y="9355"/>
                      <a:pt x="12104" y="13606"/>
                    </a:cubicBezTo>
                    <a:cubicBezTo>
                      <a:pt x="18108" y="20203"/>
                      <a:pt x="23963" y="26934"/>
                      <a:pt x="29884" y="33605"/>
                    </a:cubicBezTo>
                    <a:cubicBezTo>
                      <a:pt x="36230" y="40756"/>
                      <a:pt x="42577" y="47902"/>
                      <a:pt x="48927" y="55046"/>
                    </a:cubicBezTo>
                    <a:cubicBezTo>
                      <a:pt x="49060" y="55193"/>
                      <a:pt x="49235" y="55405"/>
                      <a:pt x="49395" y="55411"/>
                    </a:cubicBezTo>
                    <a:cubicBezTo>
                      <a:pt x="49938" y="55428"/>
                      <a:pt x="50482" y="55432"/>
                      <a:pt x="51044" y="55432"/>
                    </a:cubicBezTo>
                    <a:cubicBezTo>
                      <a:pt x="51574" y="55432"/>
                      <a:pt x="52121" y="55429"/>
                      <a:pt x="52701" y="55429"/>
                    </a:cubicBezTo>
                    <a:cubicBezTo>
                      <a:pt x="52416" y="55073"/>
                      <a:pt x="52252" y="54850"/>
                      <a:pt x="52068" y="54643"/>
                    </a:cubicBezTo>
                    <a:cubicBezTo>
                      <a:pt x="47674" y="49691"/>
                      <a:pt x="43295" y="44725"/>
                      <a:pt x="38881" y="39795"/>
                    </a:cubicBezTo>
                    <a:cubicBezTo>
                      <a:pt x="29728" y="29570"/>
                      <a:pt x="20748" y="19193"/>
                      <a:pt x="11489" y="9063"/>
                    </a:cubicBezTo>
                    <a:cubicBezTo>
                      <a:pt x="8903" y="6234"/>
                      <a:pt x="6392" y="3335"/>
                      <a:pt x="3844" y="470"/>
                    </a:cubicBezTo>
                    <a:cubicBezTo>
                      <a:pt x="3661" y="261"/>
                      <a:pt x="3501" y="4"/>
                      <a:pt x="3179" y="2"/>
                    </a:cubicBezTo>
                    <a:cubicBezTo>
                      <a:pt x="2683" y="1"/>
                      <a:pt x="2187" y="0"/>
                      <a:pt x="1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6"/>
              <p:cNvSpPr/>
              <p:nvPr/>
            </p:nvSpPr>
            <p:spPr>
              <a:xfrm rot="5400000">
                <a:off x="10028405" y="672347"/>
                <a:ext cx="927824" cy="981619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55545" extrusionOk="0">
                    <a:moveTo>
                      <a:pt x="2403" y="0"/>
                    </a:moveTo>
                    <a:cubicBezTo>
                      <a:pt x="2244" y="0"/>
                      <a:pt x="2078" y="25"/>
                      <a:pt x="1903" y="78"/>
                    </a:cubicBezTo>
                    <a:cubicBezTo>
                      <a:pt x="1599" y="78"/>
                      <a:pt x="1359" y="73"/>
                      <a:pt x="1146" y="73"/>
                    </a:cubicBezTo>
                    <a:cubicBezTo>
                      <a:pt x="994" y="73"/>
                      <a:pt x="856" y="76"/>
                      <a:pt x="718" y="84"/>
                    </a:cubicBezTo>
                    <a:cubicBezTo>
                      <a:pt x="708" y="84"/>
                      <a:pt x="698" y="84"/>
                      <a:pt x="687" y="84"/>
                    </a:cubicBezTo>
                    <a:cubicBezTo>
                      <a:pt x="588" y="84"/>
                      <a:pt x="475" y="63"/>
                      <a:pt x="373" y="63"/>
                    </a:cubicBezTo>
                    <a:cubicBezTo>
                      <a:pt x="253" y="63"/>
                      <a:pt x="148" y="92"/>
                      <a:pt x="97" y="219"/>
                    </a:cubicBezTo>
                    <a:cubicBezTo>
                      <a:pt x="0" y="458"/>
                      <a:pt x="284" y="611"/>
                      <a:pt x="429" y="775"/>
                    </a:cubicBezTo>
                    <a:cubicBezTo>
                      <a:pt x="2526" y="3148"/>
                      <a:pt x="4630" y="5518"/>
                      <a:pt x="6739" y="7882"/>
                    </a:cubicBezTo>
                    <a:cubicBezTo>
                      <a:pt x="16452" y="18769"/>
                      <a:pt x="26040" y="29765"/>
                      <a:pt x="35846" y="40571"/>
                    </a:cubicBezTo>
                    <a:cubicBezTo>
                      <a:pt x="40122" y="45281"/>
                      <a:pt x="44303" y="50081"/>
                      <a:pt x="48531" y="54834"/>
                    </a:cubicBezTo>
                    <a:cubicBezTo>
                      <a:pt x="48793" y="55130"/>
                      <a:pt x="48986" y="55539"/>
                      <a:pt x="49477" y="55541"/>
                    </a:cubicBezTo>
                    <a:cubicBezTo>
                      <a:pt x="50320" y="55543"/>
                      <a:pt x="51165" y="55544"/>
                      <a:pt x="52009" y="55544"/>
                    </a:cubicBezTo>
                    <a:cubicBezTo>
                      <a:pt x="52501" y="55544"/>
                      <a:pt x="52449" y="55326"/>
                      <a:pt x="52205" y="55043"/>
                    </a:cubicBezTo>
                    <a:cubicBezTo>
                      <a:pt x="52105" y="54925"/>
                      <a:pt x="51999" y="54815"/>
                      <a:pt x="51897" y="54701"/>
                    </a:cubicBezTo>
                    <a:cubicBezTo>
                      <a:pt x="46319" y="48483"/>
                      <a:pt x="40875" y="42147"/>
                      <a:pt x="35209" y="36008"/>
                    </a:cubicBezTo>
                    <a:cubicBezTo>
                      <a:pt x="32229" y="32782"/>
                      <a:pt x="29367" y="29445"/>
                      <a:pt x="26451" y="26160"/>
                    </a:cubicBezTo>
                    <a:cubicBezTo>
                      <a:pt x="19071" y="17881"/>
                      <a:pt x="11713" y="9584"/>
                      <a:pt x="4373" y="1271"/>
                    </a:cubicBezTo>
                    <a:cubicBezTo>
                      <a:pt x="3756" y="571"/>
                      <a:pt x="3166" y="0"/>
                      <a:pt x="2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6"/>
              <p:cNvSpPr/>
              <p:nvPr/>
            </p:nvSpPr>
            <p:spPr>
              <a:xfrm rot="5400000">
                <a:off x="10026858" y="883405"/>
                <a:ext cx="930121" cy="980470"/>
              </a:xfrm>
              <a:custGeom>
                <a:avLst/>
                <a:gdLst/>
                <a:ahLst/>
                <a:cxnLst/>
                <a:rect l="l" t="t" r="r" b="b"/>
                <a:pathLst>
                  <a:path w="52631" h="55480" extrusionOk="0">
                    <a:moveTo>
                      <a:pt x="1701" y="1"/>
                    </a:moveTo>
                    <a:cubicBezTo>
                      <a:pt x="1401" y="1"/>
                      <a:pt x="1053" y="10"/>
                      <a:pt x="640" y="21"/>
                    </a:cubicBezTo>
                    <a:cubicBezTo>
                      <a:pt x="632" y="20"/>
                      <a:pt x="625" y="20"/>
                      <a:pt x="617" y="20"/>
                    </a:cubicBezTo>
                    <a:cubicBezTo>
                      <a:pt x="599" y="20"/>
                      <a:pt x="580" y="22"/>
                      <a:pt x="562" y="23"/>
                    </a:cubicBezTo>
                    <a:cubicBezTo>
                      <a:pt x="538" y="27"/>
                      <a:pt x="513" y="29"/>
                      <a:pt x="487" y="29"/>
                    </a:cubicBezTo>
                    <a:cubicBezTo>
                      <a:pt x="428" y="29"/>
                      <a:pt x="366" y="21"/>
                      <a:pt x="308" y="21"/>
                    </a:cubicBezTo>
                    <a:cubicBezTo>
                      <a:pt x="213" y="21"/>
                      <a:pt x="127" y="42"/>
                      <a:pt x="82" y="150"/>
                    </a:cubicBezTo>
                    <a:cubicBezTo>
                      <a:pt x="1" y="347"/>
                      <a:pt x="213" y="457"/>
                      <a:pt x="319" y="592"/>
                    </a:cubicBezTo>
                    <a:cubicBezTo>
                      <a:pt x="414" y="712"/>
                      <a:pt x="520" y="824"/>
                      <a:pt x="622" y="938"/>
                    </a:cubicBezTo>
                    <a:cubicBezTo>
                      <a:pt x="8477" y="9682"/>
                      <a:pt x="16202" y="18540"/>
                      <a:pt x="24086" y="27261"/>
                    </a:cubicBezTo>
                    <a:cubicBezTo>
                      <a:pt x="32380" y="36440"/>
                      <a:pt x="40528" y="45749"/>
                      <a:pt x="48744" y="54999"/>
                    </a:cubicBezTo>
                    <a:cubicBezTo>
                      <a:pt x="48927" y="55206"/>
                      <a:pt x="49089" y="55470"/>
                      <a:pt x="49408" y="55474"/>
                    </a:cubicBezTo>
                    <a:cubicBezTo>
                      <a:pt x="49867" y="55478"/>
                      <a:pt x="50327" y="55480"/>
                      <a:pt x="50804" y="55480"/>
                    </a:cubicBezTo>
                    <a:cubicBezTo>
                      <a:pt x="51376" y="55480"/>
                      <a:pt x="51975" y="55478"/>
                      <a:pt x="52631" y="55478"/>
                    </a:cubicBezTo>
                    <a:cubicBezTo>
                      <a:pt x="52194" y="54970"/>
                      <a:pt x="51891" y="54606"/>
                      <a:pt x="51575" y="54250"/>
                    </a:cubicBezTo>
                    <a:cubicBezTo>
                      <a:pt x="42041" y="43611"/>
                      <a:pt x="32660" y="32837"/>
                      <a:pt x="23069" y="22249"/>
                    </a:cubicBezTo>
                    <a:cubicBezTo>
                      <a:pt x="16976" y="15526"/>
                      <a:pt x="11005" y="8692"/>
                      <a:pt x="4980" y="1908"/>
                    </a:cubicBezTo>
                    <a:cubicBezTo>
                      <a:pt x="3518" y="261"/>
                      <a:pt x="3284" y="1"/>
                      <a:pt x="1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6"/>
              <p:cNvSpPr/>
              <p:nvPr/>
            </p:nvSpPr>
            <p:spPr>
              <a:xfrm rot="5400000">
                <a:off x="10025674" y="3254590"/>
                <a:ext cx="930369" cy="981743"/>
              </a:xfrm>
              <a:custGeom>
                <a:avLst/>
                <a:gdLst/>
                <a:ahLst/>
                <a:cxnLst/>
                <a:rect l="l" t="t" r="r" b="b"/>
                <a:pathLst>
                  <a:path w="52645" h="55552" extrusionOk="0">
                    <a:moveTo>
                      <a:pt x="3149" y="1"/>
                    </a:moveTo>
                    <a:cubicBezTo>
                      <a:pt x="3147" y="1"/>
                      <a:pt x="3144" y="1"/>
                      <a:pt x="3141" y="1"/>
                    </a:cubicBezTo>
                    <a:cubicBezTo>
                      <a:pt x="2701" y="5"/>
                      <a:pt x="2260" y="6"/>
                      <a:pt x="1797" y="6"/>
                    </a:cubicBezTo>
                    <a:cubicBezTo>
                      <a:pt x="1242" y="6"/>
                      <a:pt x="656" y="5"/>
                      <a:pt x="1" y="5"/>
                    </a:cubicBezTo>
                    <a:cubicBezTo>
                      <a:pt x="1396" y="1585"/>
                      <a:pt x="2635" y="3006"/>
                      <a:pt x="3892" y="4409"/>
                    </a:cubicBezTo>
                    <a:cubicBezTo>
                      <a:pt x="12931" y="14494"/>
                      <a:pt x="21818" y="24715"/>
                      <a:pt x="30922" y="34744"/>
                    </a:cubicBezTo>
                    <a:cubicBezTo>
                      <a:pt x="36545" y="40962"/>
                      <a:pt x="42103" y="47238"/>
                      <a:pt x="47596" y="53570"/>
                    </a:cubicBezTo>
                    <a:cubicBezTo>
                      <a:pt x="48615" y="54746"/>
                      <a:pt x="49630" y="55552"/>
                      <a:pt x="51053" y="55552"/>
                    </a:cubicBezTo>
                    <a:cubicBezTo>
                      <a:pt x="51312" y="55552"/>
                      <a:pt x="51584" y="55525"/>
                      <a:pt x="51872" y="55469"/>
                    </a:cubicBezTo>
                    <a:cubicBezTo>
                      <a:pt x="51902" y="55464"/>
                      <a:pt x="51934" y="55462"/>
                      <a:pt x="51967" y="55462"/>
                    </a:cubicBezTo>
                    <a:cubicBezTo>
                      <a:pt x="52068" y="55462"/>
                      <a:pt x="52178" y="55482"/>
                      <a:pt x="52278" y="55482"/>
                    </a:cubicBezTo>
                    <a:cubicBezTo>
                      <a:pt x="52400" y="55482"/>
                      <a:pt x="52506" y="55451"/>
                      <a:pt x="52559" y="55315"/>
                    </a:cubicBezTo>
                    <a:cubicBezTo>
                      <a:pt x="52644" y="55093"/>
                      <a:pt x="52359" y="54925"/>
                      <a:pt x="52210" y="54761"/>
                    </a:cubicBezTo>
                    <a:cubicBezTo>
                      <a:pt x="44801" y="46509"/>
                      <a:pt x="37539" y="38129"/>
                      <a:pt x="30070" y="29927"/>
                    </a:cubicBezTo>
                    <a:cubicBezTo>
                      <a:pt x="25253" y="24636"/>
                      <a:pt x="20556" y="19236"/>
                      <a:pt x="15803" y="13884"/>
                    </a:cubicBezTo>
                    <a:cubicBezTo>
                      <a:pt x="11833" y="9411"/>
                      <a:pt x="7863" y="4939"/>
                      <a:pt x="3890" y="468"/>
                    </a:cubicBezTo>
                    <a:cubicBezTo>
                      <a:pt x="3691" y="244"/>
                      <a:pt x="3507" y="1"/>
                      <a:pt x="3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6"/>
              <p:cNvSpPr/>
              <p:nvPr/>
            </p:nvSpPr>
            <p:spPr>
              <a:xfrm rot="5400000">
                <a:off x="10029898" y="3883001"/>
                <a:ext cx="924448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310" h="55531" extrusionOk="0">
                    <a:moveTo>
                      <a:pt x="1416" y="1"/>
                    </a:moveTo>
                    <a:cubicBezTo>
                      <a:pt x="1162" y="1"/>
                      <a:pt x="897" y="21"/>
                      <a:pt x="620" y="62"/>
                    </a:cubicBezTo>
                    <a:cubicBezTo>
                      <a:pt x="599" y="65"/>
                      <a:pt x="578" y="66"/>
                      <a:pt x="556" y="66"/>
                    </a:cubicBezTo>
                    <a:cubicBezTo>
                      <a:pt x="479" y="66"/>
                      <a:pt x="395" y="52"/>
                      <a:pt x="317" y="52"/>
                    </a:cubicBezTo>
                    <a:cubicBezTo>
                      <a:pt x="211" y="52"/>
                      <a:pt x="118" y="78"/>
                      <a:pt x="74" y="203"/>
                    </a:cubicBezTo>
                    <a:cubicBezTo>
                      <a:pt x="0" y="417"/>
                      <a:pt x="244" y="550"/>
                      <a:pt x="375" y="697"/>
                    </a:cubicBezTo>
                    <a:cubicBezTo>
                      <a:pt x="3258" y="3945"/>
                      <a:pt x="6141" y="7195"/>
                      <a:pt x="9025" y="10443"/>
                    </a:cubicBezTo>
                    <a:cubicBezTo>
                      <a:pt x="15490" y="17720"/>
                      <a:pt x="21955" y="25000"/>
                      <a:pt x="28416" y="32281"/>
                    </a:cubicBezTo>
                    <a:cubicBezTo>
                      <a:pt x="35167" y="39889"/>
                      <a:pt x="41916" y="47496"/>
                      <a:pt x="48662" y="55104"/>
                    </a:cubicBezTo>
                    <a:cubicBezTo>
                      <a:pt x="48873" y="55341"/>
                      <a:pt x="49081" y="55530"/>
                      <a:pt x="49424" y="55530"/>
                    </a:cubicBezTo>
                    <a:cubicBezTo>
                      <a:pt x="49427" y="55530"/>
                      <a:pt x="49431" y="55530"/>
                      <a:pt x="49434" y="55530"/>
                    </a:cubicBezTo>
                    <a:cubicBezTo>
                      <a:pt x="49864" y="55526"/>
                      <a:pt x="50294" y="55525"/>
                      <a:pt x="50727" y="55525"/>
                    </a:cubicBezTo>
                    <a:cubicBezTo>
                      <a:pt x="51247" y="55525"/>
                      <a:pt x="51772" y="55526"/>
                      <a:pt x="52310" y="55526"/>
                    </a:cubicBezTo>
                    <a:cubicBezTo>
                      <a:pt x="52294" y="55175"/>
                      <a:pt x="52103" y="55061"/>
                      <a:pt x="51974" y="54915"/>
                    </a:cubicBezTo>
                    <a:cubicBezTo>
                      <a:pt x="50114" y="52807"/>
                      <a:pt x="48251" y="50702"/>
                      <a:pt x="46385" y="48600"/>
                    </a:cubicBezTo>
                    <a:cubicBezTo>
                      <a:pt x="40345" y="41799"/>
                      <a:pt x="34306" y="34996"/>
                      <a:pt x="28267" y="28194"/>
                    </a:cubicBezTo>
                    <a:cubicBezTo>
                      <a:pt x="20482" y="19422"/>
                      <a:pt x="12657" y="10684"/>
                      <a:pt x="4956" y="1839"/>
                    </a:cubicBezTo>
                    <a:cubicBezTo>
                      <a:pt x="3890" y="615"/>
                      <a:pt x="2812" y="1"/>
                      <a:pt x="1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6"/>
              <p:cNvSpPr/>
              <p:nvPr/>
            </p:nvSpPr>
            <p:spPr>
              <a:xfrm rot="5400000">
                <a:off x="10026982" y="1507204"/>
                <a:ext cx="928107" cy="981142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55518" extrusionOk="0">
                    <a:moveTo>
                      <a:pt x="2215" y="1"/>
                    </a:moveTo>
                    <a:cubicBezTo>
                      <a:pt x="1536" y="1"/>
                      <a:pt x="821" y="2"/>
                      <a:pt x="1" y="2"/>
                    </a:cubicBezTo>
                    <a:cubicBezTo>
                      <a:pt x="2145" y="2418"/>
                      <a:pt x="4123" y="4654"/>
                      <a:pt x="6109" y="6887"/>
                    </a:cubicBezTo>
                    <a:cubicBezTo>
                      <a:pt x="12558" y="14149"/>
                      <a:pt x="19008" y="21412"/>
                      <a:pt x="25456" y="28676"/>
                    </a:cubicBezTo>
                    <a:cubicBezTo>
                      <a:pt x="32851" y="37011"/>
                      <a:pt x="40287" y="45311"/>
                      <a:pt x="47601" y="53720"/>
                    </a:cubicBezTo>
                    <a:cubicBezTo>
                      <a:pt x="48639" y="54911"/>
                      <a:pt x="49681" y="55518"/>
                      <a:pt x="51044" y="55518"/>
                    </a:cubicBezTo>
                    <a:cubicBezTo>
                      <a:pt x="51286" y="55518"/>
                      <a:pt x="51538" y="55499"/>
                      <a:pt x="51803" y="55460"/>
                    </a:cubicBezTo>
                    <a:cubicBezTo>
                      <a:pt x="51825" y="55457"/>
                      <a:pt x="51849" y="55456"/>
                      <a:pt x="51874" y="55456"/>
                    </a:cubicBezTo>
                    <a:cubicBezTo>
                      <a:pt x="51966" y="55456"/>
                      <a:pt x="52069" y="55474"/>
                      <a:pt x="52162" y="55474"/>
                    </a:cubicBezTo>
                    <a:cubicBezTo>
                      <a:pt x="52275" y="55474"/>
                      <a:pt x="52374" y="55447"/>
                      <a:pt x="52422" y="55323"/>
                    </a:cubicBezTo>
                    <a:cubicBezTo>
                      <a:pt x="52517" y="55090"/>
                      <a:pt x="52239" y="54932"/>
                      <a:pt x="52092" y="54766"/>
                    </a:cubicBezTo>
                    <a:cubicBezTo>
                      <a:pt x="48039" y="50196"/>
                      <a:pt x="43986" y="45626"/>
                      <a:pt x="39932" y="41056"/>
                    </a:cubicBezTo>
                    <a:cubicBezTo>
                      <a:pt x="34248" y="34651"/>
                      <a:pt x="28565" y="28247"/>
                      <a:pt x="22881" y="21844"/>
                    </a:cubicBezTo>
                    <a:cubicBezTo>
                      <a:pt x="16534" y="14694"/>
                      <a:pt x="10187" y="7545"/>
                      <a:pt x="3841" y="397"/>
                    </a:cubicBezTo>
                    <a:cubicBezTo>
                      <a:pt x="3669" y="204"/>
                      <a:pt x="3505" y="2"/>
                      <a:pt x="3216" y="2"/>
                    </a:cubicBezTo>
                    <a:cubicBezTo>
                      <a:pt x="2885" y="1"/>
                      <a:pt x="2554" y="1"/>
                      <a:pt x="22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6"/>
              <p:cNvSpPr/>
              <p:nvPr/>
            </p:nvSpPr>
            <p:spPr>
              <a:xfrm rot="5400000">
                <a:off x="10026973" y="253589"/>
                <a:ext cx="927930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507" h="55531" extrusionOk="0">
                    <a:moveTo>
                      <a:pt x="0" y="1"/>
                    </a:moveTo>
                    <a:cubicBezTo>
                      <a:pt x="259" y="311"/>
                      <a:pt x="369" y="450"/>
                      <a:pt x="485" y="583"/>
                    </a:cubicBezTo>
                    <a:cubicBezTo>
                      <a:pt x="7237" y="8187"/>
                      <a:pt x="13988" y="15793"/>
                      <a:pt x="20737" y="23400"/>
                    </a:cubicBezTo>
                    <a:cubicBezTo>
                      <a:pt x="29672" y="33474"/>
                      <a:pt x="38637" y="43523"/>
                      <a:pt x="47504" y="53655"/>
                    </a:cubicBezTo>
                    <a:cubicBezTo>
                      <a:pt x="48540" y="54837"/>
                      <a:pt x="49573" y="55531"/>
                      <a:pt x="50965" y="55531"/>
                    </a:cubicBezTo>
                    <a:cubicBezTo>
                      <a:pt x="51213" y="55531"/>
                      <a:pt x="51473" y="55509"/>
                      <a:pt x="51746" y="55463"/>
                    </a:cubicBezTo>
                    <a:cubicBezTo>
                      <a:pt x="51773" y="55459"/>
                      <a:pt x="51800" y="55458"/>
                      <a:pt x="51828" y="55458"/>
                    </a:cubicBezTo>
                    <a:cubicBezTo>
                      <a:pt x="51925" y="55458"/>
                      <a:pt x="52032" y="55476"/>
                      <a:pt x="52128" y="55476"/>
                    </a:cubicBezTo>
                    <a:cubicBezTo>
                      <a:pt x="52237" y="55476"/>
                      <a:pt x="52332" y="55452"/>
                      <a:pt x="52381" y="55346"/>
                    </a:cubicBezTo>
                    <a:cubicBezTo>
                      <a:pt x="52507" y="55072"/>
                      <a:pt x="52184" y="54909"/>
                      <a:pt x="52026" y="54730"/>
                    </a:cubicBezTo>
                    <a:cubicBezTo>
                      <a:pt x="46592" y="48589"/>
                      <a:pt x="41147" y="42452"/>
                      <a:pt x="35696" y="36325"/>
                    </a:cubicBezTo>
                    <a:cubicBezTo>
                      <a:pt x="28873" y="28681"/>
                      <a:pt x="22061" y="21030"/>
                      <a:pt x="15256" y="13371"/>
                    </a:cubicBezTo>
                    <a:cubicBezTo>
                      <a:pt x="11439" y="9075"/>
                      <a:pt x="7650" y="4752"/>
                      <a:pt x="3849" y="441"/>
                    </a:cubicBezTo>
                    <a:cubicBezTo>
                      <a:pt x="3663" y="232"/>
                      <a:pt x="3484" y="1"/>
                      <a:pt x="3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6"/>
              <p:cNvSpPr/>
              <p:nvPr/>
            </p:nvSpPr>
            <p:spPr>
              <a:xfrm rot="5400000">
                <a:off x="10029014" y="2631586"/>
                <a:ext cx="925668" cy="979693"/>
              </a:xfrm>
              <a:custGeom>
                <a:avLst/>
                <a:gdLst/>
                <a:ahLst/>
                <a:cxnLst/>
                <a:rect l="l" t="t" r="r" b="b"/>
                <a:pathLst>
                  <a:path w="52379" h="55436" extrusionOk="0">
                    <a:moveTo>
                      <a:pt x="2891" y="1"/>
                    </a:moveTo>
                    <a:cubicBezTo>
                      <a:pt x="2889" y="1"/>
                      <a:pt x="2888" y="1"/>
                      <a:pt x="2887" y="1"/>
                    </a:cubicBezTo>
                    <a:cubicBezTo>
                      <a:pt x="2572" y="1"/>
                      <a:pt x="2257" y="2"/>
                      <a:pt x="1940" y="2"/>
                    </a:cubicBezTo>
                    <a:cubicBezTo>
                      <a:pt x="1306" y="2"/>
                      <a:pt x="665" y="1"/>
                      <a:pt x="0" y="1"/>
                    </a:cubicBezTo>
                    <a:cubicBezTo>
                      <a:pt x="23" y="400"/>
                      <a:pt x="245" y="557"/>
                      <a:pt x="409" y="742"/>
                    </a:cubicBezTo>
                    <a:cubicBezTo>
                      <a:pt x="5664" y="6668"/>
                      <a:pt x="10923" y="12597"/>
                      <a:pt x="16182" y="18522"/>
                    </a:cubicBezTo>
                    <a:cubicBezTo>
                      <a:pt x="21949" y="25022"/>
                      <a:pt x="27717" y="31520"/>
                      <a:pt x="33487" y="38017"/>
                    </a:cubicBezTo>
                    <a:cubicBezTo>
                      <a:pt x="38513" y="43674"/>
                      <a:pt x="43536" y="49328"/>
                      <a:pt x="48562" y="54985"/>
                    </a:cubicBezTo>
                    <a:cubicBezTo>
                      <a:pt x="48714" y="55155"/>
                      <a:pt x="48842" y="55415"/>
                      <a:pt x="49075" y="55421"/>
                    </a:cubicBezTo>
                    <a:cubicBezTo>
                      <a:pt x="49547" y="55432"/>
                      <a:pt x="50020" y="55435"/>
                      <a:pt x="50505" y="55435"/>
                    </a:cubicBezTo>
                    <a:cubicBezTo>
                      <a:pt x="51102" y="55435"/>
                      <a:pt x="51719" y="55431"/>
                      <a:pt x="52379" y="55431"/>
                    </a:cubicBezTo>
                    <a:cubicBezTo>
                      <a:pt x="52093" y="55077"/>
                      <a:pt x="51927" y="54852"/>
                      <a:pt x="51744" y="54645"/>
                    </a:cubicBezTo>
                    <a:cubicBezTo>
                      <a:pt x="44604" y="46596"/>
                      <a:pt x="37461" y="38548"/>
                      <a:pt x="30319" y="30501"/>
                    </a:cubicBezTo>
                    <a:cubicBezTo>
                      <a:pt x="24770" y="24252"/>
                      <a:pt x="19222" y="18001"/>
                      <a:pt x="13673" y="11750"/>
                    </a:cubicBezTo>
                    <a:cubicBezTo>
                      <a:pt x="10421" y="8075"/>
                      <a:pt x="7162" y="4407"/>
                      <a:pt x="3896" y="744"/>
                    </a:cubicBezTo>
                    <a:cubicBezTo>
                      <a:pt x="3621" y="436"/>
                      <a:pt x="3409" y="1"/>
                      <a:pt x="2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6"/>
              <p:cNvSpPr/>
              <p:nvPr/>
            </p:nvSpPr>
            <p:spPr>
              <a:xfrm rot="5400000">
                <a:off x="10027283" y="4105926"/>
                <a:ext cx="927488" cy="981336"/>
              </a:xfrm>
              <a:custGeom>
                <a:avLst/>
                <a:gdLst/>
                <a:ahLst/>
                <a:cxnLst/>
                <a:rect l="l" t="t" r="r" b="b"/>
                <a:pathLst>
                  <a:path w="52482" h="55529" extrusionOk="0">
                    <a:moveTo>
                      <a:pt x="3110" y="1"/>
                    </a:moveTo>
                    <a:cubicBezTo>
                      <a:pt x="3108" y="1"/>
                      <a:pt x="3107" y="1"/>
                      <a:pt x="3105" y="1"/>
                    </a:cubicBezTo>
                    <a:cubicBezTo>
                      <a:pt x="2621" y="3"/>
                      <a:pt x="2137" y="3"/>
                      <a:pt x="1627" y="3"/>
                    </a:cubicBezTo>
                    <a:cubicBezTo>
                      <a:pt x="1118" y="3"/>
                      <a:pt x="584" y="3"/>
                      <a:pt x="0" y="3"/>
                    </a:cubicBezTo>
                    <a:cubicBezTo>
                      <a:pt x="299" y="379"/>
                      <a:pt x="460" y="603"/>
                      <a:pt x="643" y="807"/>
                    </a:cubicBezTo>
                    <a:cubicBezTo>
                      <a:pt x="2054" y="2392"/>
                      <a:pt x="3464" y="3976"/>
                      <a:pt x="4873" y="5563"/>
                    </a:cubicBezTo>
                    <a:cubicBezTo>
                      <a:pt x="11715" y="13263"/>
                      <a:pt x="18556" y="20965"/>
                      <a:pt x="25394" y="28669"/>
                    </a:cubicBezTo>
                    <a:cubicBezTo>
                      <a:pt x="32791" y="37004"/>
                      <a:pt x="40225" y="45307"/>
                      <a:pt x="47541" y="53713"/>
                    </a:cubicBezTo>
                    <a:cubicBezTo>
                      <a:pt x="48570" y="54896"/>
                      <a:pt x="49604" y="55529"/>
                      <a:pt x="50969" y="55529"/>
                    </a:cubicBezTo>
                    <a:cubicBezTo>
                      <a:pt x="51214" y="55529"/>
                      <a:pt x="51469" y="55508"/>
                      <a:pt x="51737" y="55467"/>
                    </a:cubicBezTo>
                    <a:cubicBezTo>
                      <a:pt x="51762" y="55463"/>
                      <a:pt x="51788" y="55462"/>
                      <a:pt x="51816" y="55462"/>
                    </a:cubicBezTo>
                    <a:cubicBezTo>
                      <a:pt x="51911" y="55462"/>
                      <a:pt x="52015" y="55481"/>
                      <a:pt x="52110" y="55481"/>
                    </a:cubicBezTo>
                    <a:cubicBezTo>
                      <a:pt x="52219" y="55481"/>
                      <a:pt x="52315" y="55455"/>
                      <a:pt x="52368" y="55344"/>
                    </a:cubicBezTo>
                    <a:cubicBezTo>
                      <a:pt x="52481" y="55105"/>
                      <a:pt x="52200" y="54948"/>
                      <a:pt x="52055" y="54786"/>
                    </a:cubicBezTo>
                    <a:cubicBezTo>
                      <a:pt x="47595" y="49755"/>
                      <a:pt x="43133" y="44728"/>
                      <a:pt x="38669" y="39700"/>
                    </a:cubicBezTo>
                    <a:cubicBezTo>
                      <a:pt x="32980" y="33301"/>
                      <a:pt x="27293" y="26899"/>
                      <a:pt x="21609" y="20496"/>
                    </a:cubicBezTo>
                    <a:cubicBezTo>
                      <a:pt x="15671" y="13805"/>
                      <a:pt x="9735" y="7110"/>
                      <a:pt x="3800" y="418"/>
                    </a:cubicBezTo>
                    <a:cubicBezTo>
                      <a:pt x="3612" y="204"/>
                      <a:pt x="342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6"/>
              <p:cNvSpPr/>
              <p:nvPr/>
            </p:nvSpPr>
            <p:spPr>
              <a:xfrm rot="5400000">
                <a:off x="10028272" y="33199"/>
                <a:ext cx="926605" cy="979746"/>
              </a:xfrm>
              <a:custGeom>
                <a:avLst/>
                <a:gdLst/>
                <a:ahLst/>
                <a:cxnLst/>
                <a:rect l="l" t="t" r="r" b="b"/>
                <a:pathLst>
                  <a:path w="52432" h="55439" extrusionOk="0">
                    <a:moveTo>
                      <a:pt x="1811" y="0"/>
                    </a:moveTo>
                    <a:cubicBezTo>
                      <a:pt x="1214" y="0"/>
                      <a:pt x="612" y="10"/>
                      <a:pt x="1" y="10"/>
                    </a:cubicBezTo>
                    <a:cubicBezTo>
                      <a:pt x="101" y="421"/>
                      <a:pt x="329" y="600"/>
                      <a:pt x="512" y="807"/>
                    </a:cubicBezTo>
                    <a:cubicBezTo>
                      <a:pt x="6447" y="7498"/>
                      <a:pt x="12383" y="14189"/>
                      <a:pt x="18323" y="20878"/>
                    </a:cubicBezTo>
                    <a:cubicBezTo>
                      <a:pt x="23706" y="26934"/>
                      <a:pt x="29086" y="32990"/>
                      <a:pt x="34467" y="39047"/>
                    </a:cubicBezTo>
                    <a:cubicBezTo>
                      <a:pt x="39164" y="44343"/>
                      <a:pt x="43865" y="49639"/>
                      <a:pt x="48564" y="54932"/>
                    </a:cubicBezTo>
                    <a:cubicBezTo>
                      <a:pt x="48748" y="55139"/>
                      <a:pt x="48894" y="55426"/>
                      <a:pt x="49213" y="55430"/>
                    </a:cubicBezTo>
                    <a:cubicBezTo>
                      <a:pt x="49662" y="55437"/>
                      <a:pt x="50112" y="55439"/>
                      <a:pt x="50577" y="55439"/>
                    </a:cubicBezTo>
                    <a:cubicBezTo>
                      <a:pt x="51160" y="55439"/>
                      <a:pt x="51767" y="55436"/>
                      <a:pt x="52432" y="55436"/>
                    </a:cubicBezTo>
                    <a:cubicBezTo>
                      <a:pt x="52131" y="55065"/>
                      <a:pt x="51953" y="54828"/>
                      <a:pt x="51758" y="54608"/>
                    </a:cubicBezTo>
                    <a:cubicBezTo>
                      <a:pt x="44461" y="46391"/>
                      <a:pt x="37166" y="38171"/>
                      <a:pt x="29870" y="29952"/>
                    </a:cubicBezTo>
                    <a:cubicBezTo>
                      <a:pt x="24528" y="23929"/>
                      <a:pt x="19186" y="17906"/>
                      <a:pt x="13842" y="11884"/>
                    </a:cubicBezTo>
                    <a:cubicBezTo>
                      <a:pt x="10538" y="8154"/>
                      <a:pt x="7228" y="4427"/>
                      <a:pt x="3913" y="707"/>
                    </a:cubicBezTo>
                    <a:cubicBezTo>
                      <a:pt x="3681" y="444"/>
                      <a:pt x="3496" y="39"/>
                      <a:pt x="3119" y="23"/>
                    </a:cubicBezTo>
                    <a:cubicBezTo>
                      <a:pt x="2684" y="5"/>
                      <a:pt x="2249" y="0"/>
                      <a:pt x="1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6"/>
              <p:cNvSpPr/>
              <p:nvPr/>
            </p:nvSpPr>
            <p:spPr>
              <a:xfrm rot="5400000">
                <a:off x="10027989" y="2835283"/>
                <a:ext cx="927364" cy="980046"/>
              </a:xfrm>
              <a:custGeom>
                <a:avLst/>
                <a:gdLst/>
                <a:ahLst/>
                <a:cxnLst/>
                <a:rect l="l" t="t" r="r" b="b"/>
                <a:pathLst>
                  <a:path w="52475" h="55456" extrusionOk="0">
                    <a:moveTo>
                      <a:pt x="3137" y="1"/>
                    </a:moveTo>
                    <a:cubicBezTo>
                      <a:pt x="3135" y="1"/>
                      <a:pt x="3134" y="1"/>
                      <a:pt x="3133" y="1"/>
                    </a:cubicBezTo>
                    <a:cubicBezTo>
                      <a:pt x="2718" y="3"/>
                      <a:pt x="2303" y="4"/>
                      <a:pt x="1870" y="4"/>
                    </a:cubicBezTo>
                    <a:cubicBezTo>
                      <a:pt x="1293" y="4"/>
                      <a:pt x="684" y="3"/>
                      <a:pt x="1" y="3"/>
                    </a:cubicBezTo>
                    <a:cubicBezTo>
                      <a:pt x="477" y="560"/>
                      <a:pt x="802" y="950"/>
                      <a:pt x="1135" y="1327"/>
                    </a:cubicBezTo>
                    <a:cubicBezTo>
                      <a:pt x="2888" y="3291"/>
                      <a:pt x="4638" y="5258"/>
                      <a:pt x="6387" y="7226"/>
                    </a:cubicBezTo>
                    <a:cubicBezTo>
                      <a:pt x="11779" y="13309"/>
                      <a:pt x="17171" y="19388"/>
                      <a:pt x="22565" y="25469"/>
                    </a:cubicBezTo>
                    <a:cubicBezTo>
                      <a:pt x="27907" y="31492"/>
                      <a:pt x="33251" y="37514"/>
                      <a:pt x="38593" y="43535"/>
                    </a:cubicBezTo>
                    <a:cubicBezTo>
                      <a:pt x="41916" y="47285"/>
                      <a:pt x="45241" y="51031"/>
                      <a:pt x="48574" y="54771"/>
                    </a:cubicBezTo>
                    <a:cubicBezTo>
                      <a:pt x="48805" y="55031"/>
                      <a:pt x="48989" y="55425"/>
                      <a:pt x="49379" y="55438"/>
                    </a:cubicBezTo>
                    <a:cubicBezTo>
                      <a:pt x="49797" y="55452"/>
                      <a:pt x="50216" y="55456"/>
                      <a:pt x="50640" y="55456"/>
                    </a:cubicBezTo>
                    <a:cubicBezTo>
                      <a:pt x="51238" y="55456"/>
                      <a:pt x="51845" y="55448"/>
                      <a:pt x="52474" y="55448"/>
                    </a:cubicBezTo>
                    <a:cubicBezTo>
                      <a:pt x="52368" y="55062"/>
                      <a:pt x="52156" y="54875"/>
                      <a:pt x="51974" y="54670"/>
                    </a:cubicBezTo>
                    <a:cubicBezTo>
                      <a:pt x="46053" y="47999"/>
                      <a:pt x="40134" y="41327"/>
                      <a:pt x="34212" y="34656"/>
                    </a:cubicBezTo>
                    <a:cubicBezTo>
                      <a:pt x="28683" y="28424"/>
                      <a:pt x="23152" y="22192"/>
                      <a:pt x="17619" y="15963"/>
                    </a:cubicBezTo>
                    <a:cubicBezTo>
                      <a:pt x="13054" y="10822"/>
                      <a:pt x="8488" y="5682"/>
                      <a:pt x="3920" y="543"/>
                    </a:cubicBezTo>
                    <a:cubicBezTo>
                      <a:pt x="3705" y="301"/>
                      <a:pt x="3530" y="1"/>
                      <a:pt x="3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6"/>
              <p:cNvSpPr/>
              <p:nvPr/>
            </p:nvSpPr>
            <p:spPr>
              <a:xfrm rot="5400000">
                <a:off x="10029863" y="1301333"/>
                <a:ext cx="924731" cy="981195"/>
              </a:xfrm>
              <a:custGeom>
                <a:avLst/>
                <a:gdLst/>
                <a:ahLst/>
                <a:cxnLst/>
                <a:rect l="l" t="t" r="r" b="b"/>
                <a:pathLst>
                  <a:path w="52326" h="55521" extrusionOk="0">
                    <a:moveTo>
                      <a:pt x="1452" y="1"/>
                    </a:moveTo>
                    <a:cubicBezTo>
                      <a:pt x="1202" y="1"/>
                      <a:pt x="941" y="21"/>
                      <a:pt x="668" y="61"/>
                    </a:cubicBezTo>
                    <a:cubicBezTo>
                      <a:pt x="646" y="64"/>
                      <a:pt x="623" y="66"/>
                      <a:pt x="599" y="66"/>
                    </a:cubicBezTo>
                    <a:cubicBezTo>
                      <a:pt x="518" y="66"/>
                      <a:pt x="429" y="50"/>
                      <a:pt x="348" y="50"/>
                    </a:cubicBezTo>
                    <a:cubicBezTo>
                      <a:pt x="248" y="50"/>
                      <a:pt x="159" y="74"/>
                      <a:pt x="108" y="179"/>
                    </a:cubicBezTo>
                    <a:cubicBezTo>
                      <a:pt x="0" y="399"/>
                      <a:pt x="245" y="536"/>
                      <a:pt x="373" y="680"/>
                    </a:cubicBezTo>
                    <a:cubicBezTo>
                      <a:pt x="7583" y="8799"/>
                      <a:pt x="14793" y="16916"/>
                      <a:pt x="22005" y="25035"/>
                    </a:cubicBezTo>
                    <a:cubicBezTo>
                      <a:pt x="27534" y="31265"/>
                      <a:pt x="33063" y="37493"/>
                      <a:pt x="38592" y="43722"/>
                    </a:cubicBezTo>
                    <a:cubicBezTo>
                      <a:pt x="41879" y="47432"/>
                      <a:pt x="45169" y="51139"/>
                      <a:pt x="48465" y="54839"/>
                    </a:cubicBezTo>
                    <a:cubicBezTo>
                      <a:pt x="48697" y="55099"/>
                      <a:pt x="48878" y="55491"/>
                      <a:pt x="49272" y="55502"/>
                    </a:cubicBezTo>
                    <a:cubicBezTo>
                      <a:pt x="49712" y="55517"/>
                      <a:pt x="50152" y="55521"/>
                      <a:pt x="50594" y="55521"/>
                    </a:cubicBezTo>
                    <a:cubicBezTo>
                      <a:pt x="51166" y="55521"/>
                      <a:pt x="51742" y="55514"/>
                      <a:pt x="52325" y="55514"/>
                    </a:cubicBezTo>
                    <a:cubicBezTo>
                      <a:pt x="52267" y="55084"/>
                      <a:pt x="52003" y="54900"/>
                      <a:pt x="51808" y="54680"/>
                    </a:cubicBezTo>
                    <a:cubicBezTo>
                      <a:pt x="44446" y="46390"/>
                      <a:pt x="37083" y="38099"/>
                      <a:pt x="29721" y="29806"/>
                    </a:cubicBezTo>
                    <a:cubicBezTo>
                      <a:pt x="21461" y="20502"/>
                      <a:pt x="13162" y="11231"/>
                      <a:pt x="4987" y="1854"/>
                    </a:cubicBezTo>
                    <a:cubicBezTo>
                      <a:pt x="3918" y="626"/>
                      <a:pt x="2850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6"/>
              <p:cNvSpPr/>
              <p:nvPr/>
            </p:nvSpPr>
            <p:spPr>
              <a:xfrm rot="5400000">
                <a:off x="10028997" y="3677589"/>
                <a:ext cx="926463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424" h="55539" extrusionOk="0">
                    <a:moveTo>
                      <a:pt x="1479" y="1"/>
                    </a:moveTo>
                    <a:cubicBezTo>
                      <a:pt x="1221" y="1"/>
                      <a:pt x="951" y="24"/>
                      <a:pt x="666" y="70"/>
                    </a:cubicBezTo>
                    <a:cubicBezTo>
                      <a:pt x="643" y="74"/>
                      <a:pt x="619" y="75"/>
                      <a:pt x="594" y="75"/>
                    </a:cubicBezTo>
                    <a:cubicBezTo>
                      <a:pt x="513" y="75"/>
                      <a:pt x="425" y="60"/>
                      <a:pt x="344" y="60"/>
                    </a:cubicBezTo>
                    <a:cubicBezTo>
                      <a:pt x="244" y="60"/>
                      <a:pt x="156" y="83"/>
                      <a:pt x="105" y="188"/>
                    </a:cubicBezTo>
                    <a:cubicBezTo>
                      <a:pt x="1" y="408"/>
                      <a:pt x="244" y="547"/>
                      <a:pt x="371" y="691"/>
                    </a:cubicBezTo>
                    <a:cubicBezTo>
                      <a:pt x="2664" y="3302"/>
                      <a:pt x="4964" y="5908"/>
                      <a:pt x="7270" y="8505"/>
                    </a:cubicBezTo>
                    <a:cubicBezTo>
                      <a:pt x="13875" y="15937"/>
                      <a:pt x="20479" y="23371"/>
                      <a:pt x="27079" y="30807"/>
                    </a:cubicBezTo>
                    <a:cubicBezTo>
                      <a:pt x="34270" y="38914"/>
                      <a:pt x="41460" y="47022"/>
                      <a:pt x="48653" y="55129"/>
                    </a:cubicBezTo>
                    <a:cubicBezTo>
                      <a:pt x="48838" y="55338"/>
                      <a:pt x="49016" y="55538"/>
                      <a:pt x="49338" y="55538"/>
                    </a:cubicBezTo>
                    <a:cubicBezTo>
                      <a:pt x="49342" y="55538"/>
                      <a:pt x="49345" y="55538"/>
                      <a:pt x="49348" y="55538"/>
                    </a:cubicBezTo>
                    <a:cubicBezTo>
                      <a:pt x="49764" y="55533"/>
                      <a:pt x="50179" y="55532"/>
                      <a:pt x="50608" y="55532"/>
                    </a:cubicBezTo>
                    <a:cubicBezTo>
                      <a:pt x="51180" y="55532"/>
                      <a:pt x="51774" y="55535"/>
                      <a:pt x="52424" y="55535"/>
                    </a:cubicBezTo>
                    <a:cubicBezTo>
                      <a:pt x="52250" y="55288"/>
                      <a:pt x="52190" y="55179"/>
                      <a:pt x="52111" y="55091"/>
                    </a:cubicBezTo>
                    <a:cubicBezTo>
                      <a:pt x="49755" y="52431"/>
                      <a:pt x="47399" y="49772"/>
                      <a:pt x="45038" y="47116"/>
                    </a:cubicBezTo>
                    <a:cubicBezTo>
                      <a:pt x="38976" y="40296"/>
                      <a:pt x="32919" y="33472"/>
                      <a:pt x="26865" y="26646"/>
                    </a:cubicBezTo>
                    <a:cubicBezTo>
                      <a:pt x="19556" y="18406"/>
                      <a:pt x="12213" y="10194"/>
                      <a:pt x="4989" y="1880"/>
                    </a:cubicBezTo>
                    <a:cubicBezTo>
                      <a:pt x="3937" y="668"/>
                      <a:pt x="2879" y="1"/>
                      <a:pt x="1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6"/>
              <p:cNvSpPr/>
              <p:nvPr/>
            </p:nvSpPr>
            <p:spPr>
              <a:xfrm rot="5400000">
                <a:off x="10027910" y="460785"/>
                <a:ext cx="926870" cy="980382"/>
              </a:xfrm>
              <a:custGeom>
                <a:avLst/>
                <a:gdLst/>
                <a:ahLst/>
                <a:cxnLst/>
                <a:rect l="l" t="t" r="r" b="b"/>
                <a:pathLst>
                  <a:path w="52447" h="55475" extrusionOk="0">
                    <a:moveTo>
                      <a:pt x="1663" y="1"/>
                    </a:moveTo>
                    <a:cubicBezTo>
                      <a:pt x="1136" y="1"/>
                      <a:pt x="588" y="1"/>
                      <a:pt x="0" y="1"/>
                    </a:cubicBezTo>
                    <a:cubicBezTo>
                      <a:pt x="193" y="262"/>
                      <a:pt x="261" y="370"/>
                      <a:pt x="344" y="465"/>
                    </a:cubicBezTo>
                    <a:cubicBezTo>
                      <a:pt x="10130" y="11490"/>
                      <a:pt x="19917" y="22517"/>
                      <a:pt x="29703" y="33543"/>
                    </a:cubicBezTo>
                    <a:cubicBezTo>
                      <a:pt x="35614" y="40183"/>
                      <a:pt x="41514" y="46836"/>
                      <a:pt x="47402" y="53498"/>
                    </a:cubicBezTo>
                    <a:cubicBezTo>
                      <a:pt x="48904" y="55198"/>
                      <a:pt x="49110" y="55474"/>
                      <a:pt x="50749" y="55474"/>
                    </a:cubicBezTo>
                    <a:cubicBezTo>
                      <a:pt x="51041" y="55474"/>
                      <a:pt x="51379" y="55466"/>
                      <a:pt x="51777" y="55454"/>
                    </a:cubicBezTo>
                    <a:cubicBezTo>
                      <a:pt x="51783" y="55454"/>
                      <a:pt x="51788" y="55454"/>
                      <a:pt x="51794" y="55454"/>
                    </a:cubicBezTo>
                    <a:cubicBezTo>
                      <a:pt x="51883" y="55454"/>
                      <a:pt x="51985" y="55473"/>
                      <a:pt x="52079" y="55473"/>
                    </a:cubicBezTo>
                    <a:cubicBezTo>
                      <a:pt x="52187" y="55473"/>
                      <a:pt x="52284" y="55448"/>
                      <a:pt x="52337" y="55339"/>
                    </a:cubicBezTo>
                    <a:cubicBezTo>
                      <a:pt x="52447" y="55115"/>
                      <a:pt x="52194" y="54986"/>
                      <a:pt x="52067" y="54841"/>
                    </a:cubicBezTo>
                    <a:cubicBezTo>
                      <a:pt x="49282" y="51682"/>
                      <a:pt x="46493" y="48526"/>
                      <a:pt x="43699" y="45377"/>
                    </a:cubicBezTo>
                    <a:cubicBezTo>
                      <a:pt x="37641" y="38558"/>
                      <a:pt x="31585" y="31736"/>
                      <a:pt x="25531" y="24914"/>
                    </a:cubicBezTo>
                    <a:cubicBezTo>
                      <a:pt x="18292" y="16753"/>
                      <a:pt x="11051" y="8589"/>
                      <a:pt x="3810" y="430"/>
                    </a:cubicBezTo>
                    <a:cubicBezTo>
                      <a:pt x="3644" y="241"/>
                      <a:pt x="3499" y="5"/>
                      <a:pt x="3204" y="3"/>
                    </a:cubicBezTo>
                    <a:cubicBezTo>
                      <a:pt x="2697" y="1"/>
                      <a:pt x="2190" y="1"/>
                      <a:pt x="1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6"/>
              <p:cNvSpPr/>
              <p:nvPr/>
            </p:nvSpPr>
            <p:spPr>
              <a:xfrm rot="5400000">
                <a:off x="10199280" y="4314122"/>
                <a:ext cx="738781" cy="828770"/>
              </a:xfrm>
              <a:custGeom>
                <a:avLst/>
                <a:gdLst/>
                <a:ahLst/>
                <a:cxnLst/>
                <a:rect l="l" t="t" r="r" b="b"/>
                <a:pathLst>
                  <a:path w="41804" h="46896" extrusionOk="0">
                    <a:moveTo>
                      <a:pt x="1499" y="1"/>
                    </a:moveTo>
                    <a:cubicBezTo>
                      <a:pt x="1239" y="1"/>
                      <a:pt x="967" y="25"/>
                      <a:pt x="681" y="74"/>
                    </a:cubicBezTo>
                    <a:cubicBezTo>
                      <a:pt x="655" y="78"/>
                      <a:pt x="627" y="80"/>
                      <a:pt x="598" y="80"/>
                    </a:cubicBezTo>
                    <a:cubicBezTo>
                      <a:pt x="516" y="80"/>
                      <a:pt x="428" y="66"/>
                      <a:pt x="346" y="66"/>
                    </a:cubicBezTo>
                    <a:cubicBezTo>
                      <a:pt x="227" y="66"/>
                      <a:pt x="122" y="96"/>
                      <a:pt x="71" y="240"/>
                    </a:cubicBezTo>
                    <a:cubicBezTo>
                      <a:pt x="0" y="444"/>
                      <a:pt x="239" y="589"/>
                      <a:pt x="373" y="738"/>
                    </a:cubicBezTo>
                    <a:cubicBezTo>
                      <a:pt x="6154" y="7257"/>
                      <a:pt x="11938" y="13776"/>
                      <a:pt x="17720" y="20293"/>
                    </a:cubicBezTo>
                    <a:cubicBezTo>
                      <a:pt x="24336" y="27748"/>
                      <a:pt x="30950" y="35203"/>
                      <a:pt x="37563" y="42659"/>
                    </a:cubicBezTo>
                    <a:cubicBezTo>
                      <a:pt x="38715" y="43959"/>
                      <a:pt x="39870" y="45258"/>
                      <a:pt x="41027" y="46555"/>
                    </a:cubicBezTo>
                    <a:cubicBezTo>
                      <a:pt x="41144" y="46687"/>
                      <a:pt x="41252" y="46895"/>
                      <a:pt x="41431" y="46895"/>
                    </a:cubicBezTo>
                    <a:cubicBezTo>
                      <a:pt x="41454" y="46895"/>
                      <a:pt x="41477" y="46892"/>
                      <a:pt x="41502" y="46885"/>
                    </a:cubicBezTo>
                    <a:cubicBezTo>
                      <a:pt x="41790" y="46802"/>
                      <a:pt x="41691" y="46505"/>
                      <a:pt x="41701" y="46291"/>
                    </a:cubicBezTo>
                    <a:cubicBezTo>
                      <a:pt x="41716" y="45908"/>
                      <a:pt x="41705" y="45526"/>
                      <a:pt x="41705" y="45086"/>
                    </a:cubicBezTo>
                    <a:cubicBezTo>
                      <a:pt x="41666" y="44272"/>
                      <a:pt x="41803" y="43438"/>
                      <a:pt x="41087" y="42647"/>
                    </a:cubicBezTo>
                    <a:cubicBezTo>
                      <a:pt x="36741" y="37842"/>
                      <a:pt x="32467" y="32971"/>
                      <a:pt x="28151" y="28136"/>
                    </a:cubicBezTo>
                    <a:cubicBezTo>
                      <a:pt x="25795" y="25498"/>
                      <a:pt x="23448" y="22850"/>
                      <a:pt x="21113" y="20193"/>
                    </a:cubicBezTo>
                    <a:cubicBezTo>
                      <a:pt x="15732" y="14069"/>
                      <a:pt x="10252" y="8033"/>
                      <a:pt x="4929" y="1859"/>
                    </a:cubicBezTo>
                    <a:cubicBezTo>
                      <a:pt x="3907" y="673"/>
                      <a:pt x="2872" y="1"/>
                      <a:pt x="14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6"/>
              <p:cNvSpPr/>
              <p:nvPr/>
            </p:nvSpPr>
            <p:spPr>
              <a:xfrm rot="5400000">
                <a:off x="10045667" y="3500"/>
                <a:ext cx="711778" cy="803109"/>
              </a:xfrm>
              <a:custGeom>
                <a:avLst/>
                <a:gdLst/>
                <a:ahLst/>
                <a:cxnLst/>
                <a:rect l="l" t="t" r="r" b="b"/>
                <a:pathLst>
                  <a:path w="40276" h="45444" extrusionOk="0">
                    <a:moveTo>
                      <a:pt x="20" y="1"/>
                    </a:moveTo>
                    <a:cubicBezTo>
                      <a:pt x="20" y="1124"/>
                      <a:pt x="37" y="2106"/>
                      <a:pt x="12" y="3086"/>
                    </a:cubicBezTo>
                    <a:cubicBezTo>
                      <a:pt x="1" y="3555"/>
                      <a:pt x="167" y="3901"/>
                      <a:pt x="475" y="4248"/>
                    </a:cubicBezTo>
                    <a:cubicBezTo>
                      <a:pt x="3706" y="7873"/>
                      <a:pt x="6931" y="11501"/>
                      <a:pt x="10152" y="15131"/>
                    </a:cubicBezTo>
                    <a:cubicBezTo>
                      <a:pt x="18543" y="24595"/>
                      <a:pt x="26957" y="34036"/>
                      <a:pt x="35290" y="43548"/>
                    </a:cubicBezTo>
                    <a:cubicBezTo>
                      <a:pt x="36284" y="44685"/>
                      <a:pt x="37269" y="45444"/>
                      <a:pt x="38637" y="45444"/>
                    </a:cubicBezTo>
                    <a:cubicBezTo>
                      <a:pt x="38893" y="45444"/>
                      <a:pt x="39161" y="45418"/>
                      <a:pt x="39445" y="45362"/>
                    </a:cubicBezTo>
                    <a:cubicBezTo>
                      <a:pt x="39478" y="45356"/>
                      <a:pt x="39513" y="45354"/>
                      <a:pt x="39549" y="45354"/>
                    </a:cubicBezTo>
                    <a:cubicBezTo>
                      <a:pt x="39652" y="45354"/>
                      <a:pt x="39763" y="45373"/>
                      <a:pt x="39864" y="45373"/>
                    </a:cubicBezTo>
                    <a:cubicBezTo>
                      <a:pt x="39986" y="45373"/>
                      <a:pt x="40092" y="45345"/>
                      <a:pt x="40148" y="45223"/>
                    </a:cubicBezTo>
                    <a:cubicBezTo>
                      <a:pt x="40275" y="44953"/>
                      <a:pt x="39941" y="44793"/>
                      <a:pt x="39783" y="44615"/>
                    </a:cubicBezTo>
                    <a:cubicBezTo>
                      <a:pt x="35686" y="39984"/>
                      <a:pt x="31585" y="35356"/>
                      <a:pt x="27482" y="30732"/>
                    </a:cubicBezTo>
                    <a:cubicBezTo>
                      <a:pt x="18836" y="20984"/>
                      <a:pt x="10187" y="11238"/>
                      <a:pt x="1533" y="1496"/>
                    </a:cubicBezTo>
                    <a:cubicBezTo>
                      <a:pt x="1103" y="1014"/>
                      <a:pt x="722" y="473"/>
                      <a:pt x="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6"/>
              <p:cNvSpPr/>
              <p:nvPr/>
            </p:nvSpPr>
            <p:spPr>
              <a:xfrm rot="5400000">
                <a:off x="10435279" y="4551874"/>
                <a:ext cx="517910" cy="574745"/>
              </a:xfrm>
              <a:custGeom>
                <a:avLst/>
                <a:gdLst/>
                <a:ahLst/>
                <a:cxnLst/>
                <a:rect l="l" t="t" r="r" b="b"/>
                <a:pathLst>
                  <a:path w="29306" h="32522" extrusionOk="0">
                    <a:moveTo>
                      <a:pt x="1916" y="0"/>
                    </a:moveTo>
                    <a:cubicBezTo>
                      <a:pt x="1325" y="0"/>
                      <a:pt x="701" y="2"/>
                      <a:pt x="0" y="2"/>
                    </a:cubicBezTo>
                    <a:cubicBezTo>
                      <a:pt x="2195" y="2476"/>
                      <a:pt x="4227" y="4768"/>
                      <a:pt x="6261" y="7059"/>
                    </a:cubicBezTo>
                    <a:cubicBezTo>
                      <a:pt x="11603" y="13080"/>
                      <a:pt x="16947" y="19102"/>
                      <a:pt x="22291" y="25123"/>
                    </a:cubicBezTo>
                    <a:cubicBezTo>
                      <a:pt x="24359" y="27456"/>
                      <a:pt x="26430" y="29787"/>
                      <a:pt x="28503" y="32115"/>
                    </a:cubicBezTo>
                    <a:cubicBezTo>
                      <a:pt x="28635" y="32262"/>
                      <a:pt x="28757" y="32522"/>
                      <a:pt x="28944" y="32522"/>
                    </a:cubicBezTo>
                    <a:cubicBezTo>
                      <a:pt x="28968" y="32522"/>
                      <a:pt x="28992" y="32518"/>
                      <a:pt x="29018" y="32508"/>
                    </a:cubicBezTo>
                    <a:cubicBezTo>
                      <a:pt x="29306" y="32406"/>
                      <a:pt x="29184" y="32063"/>
                      <a:pt x="29190" y="31821"/>
                    </a:cubicBezTo>
                    <a:cubicBezTo>
                      <a:pt x="29203" y="31184"/>
                      <a:pt x="29165" y="30544"/>
                      <a:pt x="29203" y="29907"/>
                    </a:cubicBezTo>
                    <a:cubicBezTo>
                      <a:pt x="29244" y="29249"/>
                      <a:pt x="29028" y="28737"/>
                      <a:pt x="28584" y="28249"/>
                    </a:cubicBezTo>
                    <a:cubicBezTo>
                      <a:pt x="27123" y="26643"/>
                      <a:pt x="25693" y="25007"/>
                      <a:pt x="24251" y="23382"/>
                    </a:cubicBezTo>
                    <a:cubicBezTo>
                      <a:pt x="17485" y="15753"/>
                      <a:pt x="10717" y="8126"/>
                      <a:pt x="3947" y="499"/>
                    </a:cubicBezTo>
                    <a:cubicBezTo>
                      <a:pt x="3746" y="274"/>
                      <a:pt x="3559" y="3"/>
                      <a:pt x="3208" y="3"/>
                    </a:cubicBezTo>
                    <a:cubicBezTo>
                      <a:pt x="2784" y="1"/>
                      <a:pt x="2359" y="0"/>
                      <a:pt x="19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6"/>
              <p:cNvSpPr/>
              <p:nvPr/>
            </p:nvSpPr>
            <p:spPr>
              <a:xfrm rot="5400000">
                <a:off x="10029810" y="19777"/>
                <a:ext cx="491101" cy="547441"/>
              </a:xfrm>
              <a:custGeom>
                <a:avLst/>
                <a:gdLst/>
                <a:ahLst/>
                <a:cxnLst/>
                <a:rect l="l" t="t" r="r" b="b"/>
                <a:pathLst>
                  <a:path w="27789" h="30977" extrusionOk="0">
                    <a:moveTo>
                      <a:pt x="301" y="0"/>
                    </a:moveTo>
                    <a:lnTo>
                      <a:pt x="89" y="66"/>
                    </a:lnTo>
                    <a:cubicBezTo>
                      <a:pt x="89" y="873"/>
                      <a:pt x="141" y="1683"/>
                      <a:pt x="73" y="2486"/>
                    </a:cubicBezTo>
                    <a:cubicBezTo>
                      <a:pt x="0" y="3378"/>
                      <a:pt x="342" y="4014"/>
                      <a:pt x="926" y="4667"/>
                    </a:cubicBezTo>
                    <a:cubicBezTo>
                      <a:pt x="5616" y="9895"/>
                      <a:pt x="10294" y="15134"/>
                      <a:pt x="14957" y="20388"/>
                    </a:cubicBezTo>
                    <a:cubicBezTo>
                      <a:pt x="17960" y="23769"/>
                      <a:pt x="20934" y="27173"/>
                      <a:pt x="23921" y="30566"/>
                    </a:cubicBezTo>
                    <a:cubicBezTo>
                      <a:pt x="24089" y="30757"/>
                      <a:pt x="24255" y="30971"/>
                      <a:pt x="24542" y="30973"/>
                    </a:cubicBezTo>
                    <a:cubicBezTo>
                      <a:pt x="24974" y="30975"/>
                      <a:pt x="25406" y="30976"/>
                      <a:pt x="25856" y="30976"/>
                    </a:cubicBezTo>
                    <a:cubicBezTo>
                      <a:pt x="26455" y="30976"/>
                      <a:pt x="27086" y="30975"/>
                      <a:pt x="27789" y="3097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6"/>
              <p:cNvSpPr/>
              <p:nvPr/>
            </p:nvSpPr>
            <p:spPr>
              <a:xfrm rot="5400000">
                <a:off x="10674715" y="4791067"/>
                <a:ext cx="291013" cy="323195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8288" extrusionOk="0">
                    <a:moveTo>
                      <a:pt x="329" y="1"/>
                    </a:moveTo>
                    <a:cubicBezTo>
                      <a:pt x="232" y="1"/>
                      <a:pt x="140" y="20"/>
                      <a:pt x="88" y="120"/>
                    </a:cubicBezTo>
                    <a:cubicBezTo>
                      <a:pt x="1" y="290"/>
                      <a:pt x="165" y="396"/>
                      <a:pt x="258" y="510"/>
                    </a:cubicBezTo>
                    <a:cubicBezTo>
                      <a:pt x="370" y="648"/>
                      <a:pt x="493" y="778"/>
                      <a:pt x="611" y="913"/>
                    </a:cubicBezTo>
                    <a:cubicBezTo>
                      <a:pt x="4308" y="5081"/>
                      <a:pt x="8004" y="9252"/>
                      <a:pt x="11702" y="13420"/>
                    </a:cubicBezTo>
                    <a:cubicBezTo>
                      <a:pt x="13059" y="14951"/>
                      <a:pt x="14415" y="16479"/>
                      <a:pt x="15776" y="18006"/>
                    </a:cubicBezTo>
                    <a:cubicBezTo>
                      <a:pt x="15874" y="18118"/>
                      <a:pt x="15974" y="18287"/>
                      <a:pt x="16126" y="18287"/>
                    </a:cubicBezTo>
                    <a:cubicBezTo>
                      <a:pt x="16149" y="18287"/>
                      <a:pt x="16174" y="18283"/>
                      <a:pt x="16200" y="18274"/>
                    </a:cubicBezTo>
                    <a:cubicBezTo>
                      <a:pt x="16399" y="18205"/>
                      <a:pt x="16349" y="17971"/>
                      <a:pt x="16353" y="17799"/>
                    </a:cubicBezTo>
                    <a:cubicBezTo>
                      <a:pt x="16361" y="17365"/>
                      <a:pt x="16355" y="16931"/>
                      <a:pt x="16355" y="16497"/>
                    </a:cubicBezTo>
                    <a:cubicBezTo>
                      <a:pt x="16467" y="15472"/>
                      <a:pt x="16411" y="14503"/>
                      <a:pt x="15533" y="13770"/>
                    </a:cubicBezTo>
                    <a:cubicBezTo>
                      <a:pt x="15318" y="13590"/>
                      <a:pt x="15152" y="13357"/>
                      <a:pt x="14965" y="13146"/>
                    </a:cubicBezTo>
                    <a:cubicBezTo>
                      <a:pt x="11233" y="8939"/>
                      <a:pt x="7502" y="4732"/>
                      <a:pt x="3768" y="527"/>
                    </a:cubicBezTo>
                    <a:cubicBezTo>
                      <a:pt x="3535" y="265"/>
                      <a:pt x="3313" y="2"/>
                      <a:pt x="2906" y="2"/>
                    </a:cubicBezTo>
                    <a:cubicBezTo>
                      <a:pt x="2899" y="2"/>
                      <a:pt x="2892" y="2"/>
                      <a:pt x="2884" y="2"/>
                    </a:cubicBezTo>
                    <a:cubicBezTo>
                      <a:pt x="2603" y="8"/>
                      <a:pt x="2321" y="10"/>
                      <a:pt x="2039" y="10"/>
                    </a:cubicBezTo>
                    <a:cubicBezTo>
                      <a:pt x="1650" y="10"/>
                      <a:pt x="1261" y="7"/>
                      <a:pt x="872" y="7"/>
                    </a:cubicBezTo>
                    <a:cubicBezTo>
                      <a:pt x="749" y="7"/>
                      <a:pt x="626" y="7"/>
                      <a:pt x="503" y="8"/>
                    </a:cubicBezTo>
                    <a:cubicBezTo>
                      <a:pt x="448" y="8"/>
                      <a:pt x="388" y="1"/>
                      <a:pt x="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6"/>
              <p:cNvSpPr/>
              <p:nvPr/>
            </p:nvSpPr>
            <p:spPr>
              <a:xfrm rot="5400000">
                <a:off x="10015764" y="32846"/>
                <a:ext cx="263691" cy="294777"/>
              </a:xfrm>
              <a:custGeom>
                <a:avLst/>
                <a:gdLst/>
                <a:ahLst/>
                <a:cxnLst/>
                <a:rect l="l" t="t" r="r" b="b"/>
                <a:pathLst>
                  <a:path w="14921" h="16680" extrusionOk="0">
                    <a:moveTo>
                      <a:pt x="304" y="0"/>
                    </a:moveTo>
                    <a:cubicBezTo>
                      <a:pt x="268" y="0"/>
                      <a:pt x="229" y="9"/>
                      <a:pt x="185" y="30"/>
                    </a:cubicBezTo>
                    <a:cubicBezTo>
                      <a:pt x="0" y="117"/>
                      <a:pt x="70" y="348"/>
                      <a:pt x="68" y="518"/>
                    </a:cubicBezTo>
                    <a:cubicBezTo>
                      <a:pt x="60" y="1257"/>
                      <a:pt x="93" y="1998"/>
                      <a:pt x="54" y="2737"/>
                    </a:cubicBezTo>
                    <a:cubicBezTo>
                      <a:pt x="23" y="3345"/>
                      <a:pt x="241" y="3807"/>
                      <a:pt x="639" y="4252"/>
                    </a:cubicBezTo>
                    <a:cubicBezTo>
                      <a:pt x="3976" y="7983"/>
                      <a:pt x="7328" y="11704"/>
                      <a:pt x="10611" y="15482"/>
                    </a:cubicBezTo>
                    <a:cubicBezTo>
                      <a:pt x="11220" y="16184"/>
                      <a:pt x="11816" y="16680"/>
                      <a:pt x="12547" y="16680"/>
                    </a:cubicBezTo>
                    <a:cubicBezTo>
                      <a:pt x="12701" y="16680"/>
                      <a:pt x="12861" y="16658"/>
                      <a:pt x="13029" y="16611"/>
                    </a:cubicBezTo>
                    <a:cubicBezTo>
                      <a:pt x="13314" y="16611"/>
                      <a:pt x="13531" y="16618"/>
                      <a:pt x="13719" y="16618"/>
                    </a:cubicBezTo>
                    <a:cubicBezTo>
                      <a:pt x="13841" y="16618"/>
                      <a:pt x="13952" y="16615"/>
                      <a:pt x="14061" y="16606"/>
                    </a:cubicBezTo>
                    <a:cubicBezTo>
                      <a:pt x="14080" y="16604"/>
                      <a:pt x="14099" y="16603"/>
                      <a:pt x="14118" y="16603"/>
                    </a:cubicBezTo>
                    <a:cubicBezTo>
                      <a:pt x="14246" y="16603"/>
                      <a:pt x="14393" y="16636"/>
                      <a:pt x="14522" y="16636"/>
                    </a:cubicBezTo>
                    <a:cubicBezTo>
                      <a:pt x="14655" y="16636"/>
                      <a:pt x="14770" y="16601"/>
                      <a:pt x="14822" y="16457"/>
                    </a:cubicBezTo>
                    <a:cubicBezTo>
                      <a:pt x="14920" y="16191"/>
                      <a:pt x="14571" y="15994"/>
                      <a:pt x="14389" y="15791"/>
                    </a:cubicBezTo>
                    <a:cubicBezTo>
                      <a:pt x="11477" y="12501"/>
                      <a:pt x="8563" y="9214"/>
                      <a:pt x="5649" y="5926"/>
                    </a:cubicBezTo>
                    <a:cubicBezTo>
                      <a:pt x="3989" y="4052"/>
                      <a:pt x="2328" y="2180"/>
                      <a:pt x="660" y="312"/>
                    </a:cubicBezTo>
                    <a:cubicBezTo>
                      <a:pt x="558" y="199"/>
                      <a:pt x="471" y="0"/>
                      <a:pt x="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6"/>
              <p:cNvSpPr/>
              <p:nvPr/>
            </p:nvSpPr>
            <p:spPr>
              <a:xfrm rot="5400000">
                <a:off x="10914937" y="5029297"/>
                <a:ext cx="64805" cy="70761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4004" extrusionOk="0">
                    <a:moveTo>
                      <a:pt x="588" y="1"/>
                    </a:moveTo>
                    <a:cubicBezTo>
                      <a:pt x="401" y="1"/>
                      <a:pt x="251" y="37"/>
                      <a:pt x="193" y="165"/>
                    </a:cubicBezTo>
                    <a:cubicBezTo>
                      <a:pt x="0" y="593"/>
                      <a:pt x="627" y="881"/>
                      <a:pt x="909" y="1215"/>
                    </a:cubicBezTo>
                    <a:cubicBezTo>
                      <a:pt x="1712" y="2162"/>
                      <a:pt x="2553" y="3075"/>
                      <a:pt x="3379" y="4003"/>
                    </a:cubicBezTo>
                    <a:lnTo>
                      <a:pt x="3588" y="3938"/>
                    </a:lnTo>
                    <a:cubicBezTo>
                      <a:pt x="3625" y="2761"/>
                      <a:pt x="3667" y="1581"/>
                      <a:pt x="3553" y="402"/>
                    </a:cubicBezTo>
                    <a:cubicBezTo>
                      <a:pt x="3522" y="90"/>
                      <a:pt x="3221" y="57"/>
                      <a:pt x="2951" y="57"/>
                    </a:cubicBezTo>
                    <a:cubicBezTo>
                      <a:pt x="2622" y="57"/>
                      <a:pt x="2293" y="50"/>
                      <a:pt x="1965" y="50"/>
                    </a:cubicBezTo>
                    <a:cubicBezTo>
                      <a:pt x="1782" y="50"/>
                      <a:pt x="1599" y="52"/>
                      <a:pt x="1417" y="59"/>
                    </a:cubicBezTo>
                    <a:cubicBezTo>
                      <a:pt x="1400" y="59"/>
                      <a:pt x="1383" y="60"/>
                      <a:pt x="1365" y="60"/>
                    </a:cubicBezTo>
                    <a:cubicBezTo>
                      <a:pt x="1126" y="60"/>
                      <a:pt x="828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6"/>
              <p:cNvSpPr/>
              <p:nvPr/>
            </p:nvSpPr>
            <p:spPr>
              <a:xfrm rot="5400000">
                <a:off x="10001462" y="44969"/>
                <a:ext cx="42078" cy="42732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2418" extrusionOk="0">
                    <a:moveTo>
                      <a:pt x="351" y="1"/>
                    </a:moveTo>
                    <a:lnTo>
                      <a:pt x="351" y="1"/>
                    </a:lnTo>
                    <a:cubicBezTo>
                      <a:pt x="1" y="1956"/>
                      <a:pt x="130" y="2417"/>
                      <a:pt x="1327" y="2417"/>
                    </a:cubicBezTo>
                    <a:cubicBezTo>
                      <a:pt x="1469" y="2417"/>
                      <a:pt x="1626" y="2411"/>
                      <a:pt x="1798" y="2399"/>
                    </a:cubicBezTo>
                    <a:lnTo>
                      <a:pt x="1875" y="2399"/>
                    </a:lnTo>
                    <a:cubicBezTo>
                      <a:pt x="1878" y="2399"/>
                      <a:pt x="1881" y="2399"/>
                      <a:pt x="1884" y="2399"/>
                    </a:cubicBezTo>
                    <a:cubicBezTo>
                      <a:pt x="2235" y="2399"/>
                      <a:pt x="2381" y="2275"/>
                      <a:pt x="2109" y="1961"/>
                    </a:cubicBezTo>
                    <a:cubicBezTo>
                      <a:pt x="1557" y="1332"/>
                      <a:pt x="993" y="717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6" name="Google Shape;696;p16"/>
            <p:cNvCxnSpPr/>
            <p:nvPr/>
          </p:nvCxnSpPr>
          <p:spPr>
            <a:xfrm rot="10800000">
              <a:off x="633900" y="-7807"/>
              <a:ext cx="0" cy="51783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97" name="Google Shape;697;p16"/>
            <p:cNvGrpSpPr/>
            <p:nvPr/>
          </p:nvGrpSpPr>
          <p:grpSpPr>
            <a:xfrm flipH="1">
              <a:off x="8512534" y="-28995"/>
              <a:ext cx="1236278" cy="6353019"/>
              <a:chOff x="9999970" y="45296"/>
              <a:chExt cx="983280" cy="5052906"/>
            </a:xfrm>
          </p:grpSpPr>
          <p:sp>
            <p:nvSpPr>
              <p:cNvPr id="698" name="Google Shape;698;p16"/>
              <p:cNvSpPr/>
              <p:nvPr/>
            </p:nvSpPr>
            <p:spPr>
              <a:xfrm rot="5400000">
                <a:off x="10027062" y="1732223"/>
                <a:ext cx="928584" cy="980824"/>
              </a:xfrm>
              <a:custGeom>
                <a:avLst/>
                <a:gdLst/>
                <a:ahLst/>
                <a:cxnLst/>
                <a:rect l="l" t="t" r="r" b="b"/>
                <a:pathLst>
                  <a:path w="52544" h="55500" extrusionOk="0">
                    <a:moveTo>
                      <a:pt x="3083" y="1"/>
                    </a:moveTo>
                    <a:cubicBezTo>
                      <a:pt x="3079" y="1"/>
                      <a:pt x="3075" y="1"/>
                      <a:pt x="3071" y="1"/>
                    </a:cubicBezTo>
                    <a:cubicBezTo>
                      <a:pt x="2619" y="7"/>
                      <a:pt x="2167" y="9"/>
                      <a:pt x="1698" y="9"/>
                    </a:cubicBezTo>
                    <a:cubicBezTo>
                      <a:pt x="1163" y="9"/>
                      <a:pt x="605" y="7"/>
                      <a:pt x="1" y="7"/>
                    </a:cubicBezTo>
                    <a:cubicBezTo>
                      <a:pt x="196" y="273"/>
                      <a:pt x="275" y="400"/>
                      <a:pt x="371" y="510"/>
                    </a:cubicBezTo>
                    <a:cubicBezTo>
                      <a:pt x="3424" y="3953"/>
                      <a:pt x="6477" y="7392"/>
                      <a:pt x="9531" y="10831"/>
                    </a:cubicBezTo>
                    <a:cubicBezTo>
                      <a:pt x="15807" y="17902"/>
                      <a:pt x="22083" y="24974"/>
                      <a:pt x="28357" y="32045"/>
                    </a:cubicBezTo>
                    <a:cubicBezTo>
                      <a:pt x="34660" y="39160"/>
                      <a:pt x="40968" y="46268"/>
                      <a:pt x="47283" y="53374"/>
                    </a:cubicBezTo>
                    <a:cubicBezTo>
                      <a:pt x="48963" y="55264"/>
                      <a:pt x="49161" y="55473"/>
                      <a:pt x="50999" y="55473"/>
                    </a:cubicBezTo>
                    <a:cubicBezTo>
                      <a:pt x="51232" y="55473"/>
                      <a:pt x="51491" y="55469"/>
                      <a:pt x="51783" y="55466"/>
                    </a:cubicBezTo>
                    <a:cubicBezTo>
                      <a:pt x="51785" y="55466"/>
                      <a:pt x="51787" y="55466"/>
                      <a:pt x="51788" y="55466"/>
                    </a:cubicBezTo>
                    <a:cubicBezTo>
                      <a:pt x="51904" y="55466"/>
                      <a:pt x="52044" y="55500"/>
                      <a:pt x="52169" y="55500"/>
                    </a:cubicBezTo>
                    <a:cubicBezTo>
                      <a:pt x="52298" y="55500"/>
                      <a:pt x="52412" y="55463"/>
                      <a:pt x="52467" y="55315"/>
                    </a:cubicBezTo>
                    <a:cubicBezTo>
                      <a:pt x="52544" y="55101"/>
                      <a:pt x="52262" y="54929"/>
                      <a:pt x="52112" y="54763"/>
                    </a:cubicBezTo>
                    <a:cubicBezTo>
                      <a:pt x="49394" y="51745"/>
                      <a:pt x="46683" y="48721"/>
                      <a:pt x="43979" y="45689"/>
                    </a:cubicBezTo>
                    <a:cubicBezTo>
                      <a:pt x="40891" y="42213"/>
                      <a:pt x="37801" y="38737"/>
                      <a:pt x="34714" y="35258"/>
                    </a:cubicBezTo>
                    <a:cubicBezTo>
                      <a:pt x="28455" y="28206"/>
                      <a:pt x="22196" y="21154"/>
                      <a:pt x="15938" y="14103"/>
                    </a:cubicBezTo>
                    <a:cubicBezTo>
                      <a:pt x="11937" y="9590"/>
                      <a:pt x="7935" y="5080"/>
                      <a:pt x="3926" y="574"/>
                    </a:cubicBezTo>
                    <a:cubicBezTo>
                      <a:pt x="3699" y="318"/>
                      <a:pt x="3507" y="1"/>
                      <a:pt x="30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6"/>
              <p:cNvSpPr/>
              <p:nvPr/>
            </p:nvSpPr>
            <p:spPr>
              <a:xfrm rot="5400000">
                <a:off x="10025657" y="2406964"/>
                <a:ext cx="931076" cy="979269"/>
              </a:xfrm>
              <a:custGeom>
                <a:avLst/>
                <a:gdLst/>
                <a:ahLst/>
                <a:cxnLst/>
                <a:rect l="l" t="t" r="r" b="b"/>
                <a:pathLst>
                  <a:path w="52685" h="55412" extrusionOk="0">
                    <a:moveTo>
                      <a:pt x="1716" y="1"/>
                    </a:moveTo>
                    <a:cubicBezTo>
                      <a:pt x="1164" y="1"/>
                      <a:pt x="597" y="6"/>
                      <a:pt x="1" y="6"/>
                    </a:cubicBezTo>
                    <a:cubicBezTo>
                      <a:pt x="238" y="313"/>
                      <a:pt x="366" y="502"/>
                      <a:pt x="518" y="670"/>
                    </a:cubicBezTo>
                    <a:cubicBezTo>
                      <a:pt x="3708" y="4192"/>
                      <a:pt x="6819" y="7783"/>
                      <a:pt x="10017" y="11299"/>
                    </a:cubicBezTo>
                    <a:cubicBezTo>
                      <a:pt x="13921" y="15588"/>
                      <a:pt x="17731" y="19963"/>
                      <a:pt x="21581" y="24301"/>
                    </a:cubicBezTo>
                    <a:cubicBezTo>
                      <a:pt x="27432" y="30893"/>
                      <a:pt x="33282" y="37488"/>
                      <a:pt x="39133" y="44082"/>
                    </a:cubicBezTo>
                    <a:cubicBezTo>
                      <a:pt x="42300" y="47658"/>
                      <a:pt x="45473" y="51232"/>
                      <a:pt x="48649" y="54803"/>
                    </a:cubicBezTo>
                    <a:cubicBezTo>
                      <a:pt x="48879" y="55059"/>
                      <a:pt x="49064" y="55411"/>
                      <a:pt x="49487" y="55411"/>
                    </a:cubicBezTo>
                    <a:cubicBezTo>
                      <a:pt x="49817" y="55411"/>
                      <a:pt x="50147" y="55411"/>
                      <a:pt x="50485" y="55411"/>
                    </a:cubicBezTo>
                    <a:cubicBezTo>
                      <a:pt x="51162" y="55411"/>
                      <a:pt x="51873" y="55411"/>
                      <a:pt x="52685" y="55411"/>
                    </a:cubicBezTo>
                    <a:cubicBezTo>
                      <a:pt x="50965" y="53469"/>
                      <a:pt x="49408" y="51711"/>
                      <a:pt x="47850" y="49955"/>
                    </a:cubicBezTo>
                    <a:cubicBezTo>
                      <a:pt x="41302" y="42579"/>
                      <a:pt x="34754" y="35203"/>
                      <a:pt x="28204" y="27831"/>
                    </a:cubicBezTo>
                    <a:cubicBezTo>
                      <a:pt x="20095" y="18701"/>
                      <a:pt x="12041" y="9520"/>
                      <a:pt x="3835" y="477"/>
                    </a:cubicBezTo>
                    <a:cubicBezTo>
                      <a:pt x="3683" y="309"/>
                      <a:pt x="3509" y="33"/>
                      <a:pt x="3338" y="27"/>
                    </a:cubicBezTo>
                    <a:cubicBezTo>
                      <a:pt x="2803" y="6"/>
                      <a:pt x="2267" y="1"/>
                      <a:pt x="1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6"/>
              <p:cNvSpPr/>
              <p:nvPr/>
            </p:nvSpPr>
            <p:spPr>
              <a:xfrm rot="5400000">
                <a:off x="10027760" y="3465073"/>
                <a:ext cx="927771" cy="982891"/>
              </a:xfrm>
              <a:custGeom>
                <a:avLst/>
                <a:gdLst/>
                <a:ahLst/>
                <a:cxnLst/>
                <a:rect l="l" t="t" r="r" b="b"/>
                <a:pathLst>
                  <a:path w="52498" h="55617" extrusionOk="0">
                    <a:moveTo>
                      <a:pt x="2425" y="0"/>
                    </a:moveTo>
                    <a:cubicBezTo>
                      <a:pt x="2264" y="0"/>
                      <a:pt x="2094" y="25"/>
                      <a:pt x="1915" y="80"/>
                    </a:cubicBezTo>
                    <a:cubicBezTo>
                      <a:pt x="1566" y="80"/>
                      <a:pt x="1275" y="79"/>
                      <a:pt x="1008" y="79"/>
                    </a:cubicBezTo>
                    <a:cubicBezTo>
                      <a:pt x="807" y="79"/>
                      <a:pt x="621" y="79"/>
                      <a:pt x="435" y="82"/>
                    </a:cubicBezTo>
                    <a:cubicBezTo>
                      <a:pt x="16" y="84"/>
                      <a:pt x="0" y="263"/>
                      <a:pt x="242" y="539"/>
                    </a:cubicBezTo>
                    <a:cubicBezTo>
                      <a:pt x="713" y="1078"/>
                      <a:pt x="1182" y="1618"/>
                      <a:pt x="1662" y="2149"/>
                    </a:cubicBezTo>
                    <a:cubicBezTo>
                      <a:pt x="7388" y="8506"/>
                      <a:pt x="13023" y="14944"/>
                      <a:pt x="18749" y="21303"/>
                    </a:cubicBezTo>
                    <a:cubicBezTo>
                      <a:pt x="28420" y="32093"/>
                      <a:pt x="38035" y="42931"/>
                      <a:pt x="47593" y="53819"/>
                    </a:cubicBezTo>
                    <a:cubicBezTo>
                      <a:pt x="48561" y="54921"/>
                      <a:pt x="49508" y="55616"/>
                      <a:pt x="50818" y="55616"/>
                    </a:cubicBezTo>
                    <a:cubicBezTo>
                      <a:pt x="51051" y="55616"/>
                      <a:pt x="51296" y="55594"/>
                      <a:pt x="51555" y="55548"/>
                    </a:cubicBezTo>
                    <a:cubicBezTo>
                      <a:pt x="51586" y="55543"/>
                      <a:pt x="51618" y="55541"/>
                      <a:pt x="51649" y="55541"/>
                    </a:cubicBezTo>
                    <a:cubicBezTo>
                      <a:pt x="51704" y="55541"/>
                      <a:pt x="51758" y="55546"/>
                      <a:pt x="51812" y="55546"/>
                    </a:cubicBezTo>
                    <a:cubicBezTo>
                      <a:pt x="51829" y="55546"/>
                      <a:pt x="51846" y="55546"/>
                      <a:pt x="51862" y="55544"/>
                    </a:cubicBezTo>
                    <a:cubicBezTo>
                      <a:pt x="51877" y="55543"/>
                      <a:pt x="51893" y="55543"/>
                      <a:pt x="51908" y="55543"/>
                    </a:cubicBezTo>
                    <a:cubicBezTo>
                      <a:pt x="51977" y="55543"/>
                      <a:pt x="52052" y="55552"/>
                      <a:pt x="52122" y="55552"/>
                    </a:cubicBezTo>
                    <a:cubicBezTo>
                      <a:pt x="52221" y="55552"/>
                      <a:pt x="52311" y="55534"/>
                      <a:pt x="52364" y="55446"/>
                    </a:cubicBezTo>
                    <a:cubicBezTo>
                      <a:pt x="52497" y="55218"/>
                      <a:pt x="52256" y="55077"/>
                      <a:pt x="52132" y="54936"/>
                    </a:cubicBezTo>
                    <a:cubicBezTo>
                      <a:pt x="51239" y="53918"/>
                      <a:pt x="50336" y="52908"/>
                      <a:pt x="49432" y="51899"/>
                    </a:cubicBezTo>
                    <a:cubicBezTo>
                      <a:pt x="38953" y="40156"/>
                      <a:pt x="28611" y="28291"/>
                      <a:pt x="18033" y="16636"/>
                    </a:cubicBezTo>
                    <a:cubicBezTo>
                      <a:pt x="13430" y="11564"/>
                      <a:pt x="8913" y="6417"/>
                      <a:pt x="4397" y="1269"/>
                    </a:cubicBezTo>
                    <a:cubicBezTo>
                      <a:pt x="3781" y="567"/>
                      <a:pt x="3192" y="0"/>
                      <a:pt x="24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6"/>
              <p:cNvSpPr/>
              <p:nvPr/>
            </p:nvSpPr>
            <p:spPr>
              <a:xfrm rot="5400000">
                <a:off x="10025895" y="3045387"/>
                <a:ext cx="930086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629" h="55539" extrusionOk="0">
                    <a:moveTo>
                      <a:pt x="3126" y="1"/>
                    </a:moveTo>
                    <a:cubicBezTo>
                      <a:pt x="3125" y="1"/>
                      <a:pt x="3123" y="1"/>
                      <a:pt x="3122" y="1"/>
                    </a:cubicBezTo>
                    <a:cubicBezTo>
                      <a:pt x="2706" y="3"/>
                      <a:pt x="2291" y="4"/>
                      <a:pt x="1859" y="4"/>
                    </a:cubicBezTo>
                    <a:cubicBezTo>
                      <a:pt x="1283" y="4"/>
                      <a:pt x="677" y="3"/>
                      <a:pt x="1" y="3"/>
                    </a:cubicBezTo>
                    <a:cubicBezTo>
                      <a:pt x="346" y="414"/>
                      <a:pt x="549" y="669"/>
                      <a:pt x="765" y="914"/>
                    </a:cubicBezTo>
                    <a:cubicBezTo>
                      <a:pt x="7180" y="8170"/>
                      <a:pt x="13612" y="15413"/>
                      <a:pt x="20064" y="22640"/>
                    </a:cubicBezTo>
                    <a:cubicBezTo>
                      <a:pt x="27704" y="31201"/>
                      <a:pt x="35216" y="39876"/>
                      <a:pt x="42978" y="48329"/>
                    </a:cubicBezTo>
                    <a:cubicBezTo>
                      <a:pt x="44585" y="50079"/>
                      <a:pt x="46241" y="51802"/>
                      <a:pt x="47681" y="53684"/>
                    </a:cubicBezTo>
                    <a:cubicBezTo>
                      <a:pt x="48600" y="54886"/>
                      <a:pt x="49623" y="55538"/>
                      <a:pt x="50968" y="55538"/>
                    </a:cubicBezTo>
                    <a:cubicBezTo>
                      <a:pt x="51227" y="55538"/>
                      <a:pt x="51496" y="55514"/>
                      <a:pt x="51780" y="55465"/>
                    </a:cubicBezTo>
                    <a:cubicBezTo>
                      <a:pt x="51808" y="55461"/>
                      <a:pt x="51837" y="55459"/>
                      <a:pt x="51867" y="55459"/>
                    </a:cubicBezTo>
                    <a:cubicBezTo>
                      <a:pt x="51989" y="55459"/>
                      <a:pt x="52124" y="55490"/>
                      <a:pt x="52244" y="55490"/>
                    </a:cubicBezTo>
                    <a:cubicBezTo>
                      <a:pt x="52371" y="55490"/>
                      <a:pt x="52480" y="55455"/>
                      <a:pt x="52536" y="55311"/>
                    </a:cubicBezTo>
                    <a:cubicBezTo>
                      <a:pt x="52629" y="55076"/>
                      <a:pt x="52305" y="54888"/>
                      <a:pt x="52137" y="54705"/>
                    </a:cubicBezTo>
                    <a:cubicBezTo>
                      <a:pt x="48773" y="50996"/>
                      <a:pt x="45521" y="47190"/>
                      <a:pt x="42117" y="43516"/>
                    </a:cubicBezTo>
                    <a:cubicBezTo>
                      <a:pt x="38871" y="40009"/>
                      <a:pt x="35746" y="36391"/>
                      <a:pt x="32574" y="32816"/>
                    </a:cubicBezTo>
                    <a:cubicBezTo>
                      <a:pt x="23007" y="22032"/>
                      <a:pt x="13443" y="11248"/>
                      <a:pt x="3876" y="464"/>
                    </a:cubicBezTo>
                    <a:cubicBezTo>
                      <a:pt x="3672" y="235"/>
                      <a:pt x="3478" y="1"/>
                      <a:pt x="3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6"/>
              <p:cNvSpPr/>
              <p:nvPr/>
            </p:nvSpPr>
            <p:spPr>
              <a:xfrm rot="5400000">
                <a:off x="10028617" y="1955944"/>
                <a:ext cx="927064" cy="982202"/>
              </a:xfrm>
              <a:custGeom>
                <a:avLst/>
                <a:gdLst/>
                <a:ahLst/>
                <a:cxnLst/>
                <a:rect l="l" t="t" r="r" b="b"/>
                <a:pathLst>
                  <a:path w="52458" h="55578" extrusionOk="0">
                    <a:moveTo>
                      <a:pt x="2452" y="0"/>
                    </a:moveTo>
                    <a:cubicBezTo>
                      <a:pt x="2289" y="0"/>
                      <a:pt x="2119" y="27"/>
                      <a:pt x="1938" y="85"/>
                    </a:cubicBezTo>
                    <a:cubicBezTo>
                      <a:pt x="1654" y="85"/>
                      <a:pt x="1438" y="78"/>
                      <a:pt x="1250" y="78"/>
                    </a:cubicBezTo>
                    <a:cubicBezTo>
                      <a:pt x="1128" y="78"/>
                      <a:pt x="1017" y="81"/>
                      <a:pt x="908" y="91"/>
                    </a:cubicBezTo>
                    <a:cubicBezTo>
                      <a:pt x="890" y="92"/>
                      <a:pt x="872" y="93"/>
                      <a:pt x="854" y="93"/>
                    </a:cubicBezTo>
                    <a:cubicBezTo>
                      <a:pt x="719" y="93"/>
                      <a:pt x="564" y="58"/>
                      <a:pt x="429" y="58"/>
                    </a:cubicBezTo>
                    <a:cubicBezTo>
                      <a:pt x="300" y="58"/>
                      <a:pt x="190" y="89"/>
                      <a:pt x="132" y="214"/>
                    </a:cubicBezTo>
                    <a:cubicBezTo>
                      <a:pt x="1" y="494"/>
                      <a:pt x="366" y="685"/>
                      <a:pt x="541" y="884"/>
                    </a:cubicBezTo>
                    <a:cubicBezTo>
                      <a:pt x="3513" y="4226"/>
                      <a:pt x="6483" y="7569"/>
                      <a:pt x="9455" y="10912"/>
                    </a:cubicBezTo>
                    <a:cubicBezTo>
                      <a:pt x="18219" y="20765"/>
                      <a:pt x="26913" y="30679"/>
                      <a:pt x="35746" y="40471"/>
                    </a:cubicBezTo>
                    <a:cubicBezTo>
                      <a:pt x="39683" y="44837"/>
                      <a:pt x="43560" y="49254"/>
                      <a:pt x="47459" y="53654"/>
                    </a:cubicBezTo>
                    <a:cubicBezTo>
                      <a:pt x="48952" y="55338"/>
                      <a:pt x="49140" y="55560"/>
                      <a:pt x="50847" y="55560"/>
                    </a:cubicBezTo>
                    <a:cubicBezTo>
                      <a:pt x="51099" y="55560"/>
                      <a:pt x="51385" y="55555"/>
                      <a:pt x="51712" y="55550"/>
                    </a:cubicBezTo>
                    <a:cubicBezTo>
                      <a:pt x="51714" y="55550"/>
                      <a:pt x="51716" y="55550"/>
                      <a:pt x="51717" y="55550"/>
                    </a:cubicBezTo>
                    <a:cubicBezTo>
                      <a:pt x="51824" y="55550"/>
                      <a:pt x="51950" y="55578"/>
                      <a:pt x="52065" y="55578"/>
                    </a:cubicBezTo>
                    <a:cubicBezTo>
                      <a:pt x="52182" y="55578"/>
                      <a:pt x="52286" y="55548"/>
                      <a:pt x="52343" y="55428"/>
                    </a:cubicBezTo>
                    <a:cubicBezTo>
                      <a:pt x="52457" y="55189"/>
                      <a:pt x="52179" y="55028"/>
                      <a:pt x="52034" y="54866"/>
                    </a:cubicBezTo>
                    <a:cubicBezTo>
                      <a:pt x="43499" y="45290"/>
                      <a:pt x="34968" y="35708"/>
                      <a:pt x="26444" y="26121"/>
                    </a:cubicBezTo>
                    <a:cubicBezTo>
                      <a:pt x="19087" y="17855"/>
                      <a:pt x="11744" y="9574"/>
                      <a:pt x="4416" y="1283"/>
                    </a:cubicBezTo>
                    <a:cubicBezTo>
                      <a:pt x="3810" y="595"/>
                      <a:pt x="3220" y="0"/>
                      <a:pt x="2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6"/>
              <p:cNvSpPr/>
              <p:nvPr/>
            </p:nvSpPr>
            <p:spPr>
              <a:xfrm rot="5400000">
                <a:off x="10027901" y="2180928"/>
                <a:ext cx="927223" cy="983086"/>
              </a:xfrm>
              <a:custGeom>
                <a:avLst/>
                <a:gdLst/>
                <a:ahLst/>
                <a:cxnLst/>
                <a:rect l="l" t="t" r="r" b="b"/>
                <a:pathLst>
                  <a:path w="52467" h="55628" extrusionOk="0">
                    <a:moveTo>
                      <a:pt x="1577" y="1"/>
                    </a:moveTo>
                    <a:cubicBezTo>
                      <a:pt x="1324" y="1"/>
                      <a:pt x="1060" y="25"/>
                      <a:pt x="780" y="74"/>
                    </a:cubicBezTo>
                    <a:cubicBezTo>
                      <a:pt x="777" y="74"/>
                      <a:pt x="773" y="74"/>
                      <a:pt x="769" y="74"/>
                    </a:cubicBezTo>
                    <a:cubicBezTo>
                      <a:pt x="754" y="74"/>
                      <a:pt x="738" y="73"/>
                      <a:pt x="723" y="73"/>
                    </a:cubicBezTo>
                    <a:cubicBezTo>
                      <a:pt x="716" y="73"/>
                      <a:pt x="710" y="73"/>
                      <a:pt x="703" y="74"/>
                    </a:cubicBezTo>
                    <a:cubicBezTo>
                      <a:pt x="676" y="79"/>
                      <a:pt x="648" y="80"/>
                      <a:pt x="619" y="80"/>
                    </a:cubicBezTo>
                    <a:cubicBezTo>
                      <a:pt x="534" y="80"/>
                      <a:pt x="442" y="65"/>
                      <a:pt x="357" y="65"/>
                    </a:cubicBezTo>
                    <a:cubicBezTo>
                      <a:pt x="242" y="65"/>
                      <a:pt x="141" y="93"/>
                      <a:pt x="87" y="221"/>
                    </a:cubicBezTo>
                    <a:cubicBezTo>
                      <a:pt x="1" y="425"/>
                      <a:pt x="252" y="570"/>
                      <a:pt x="381" y="718"/>
                    </a:cubicBezTo>
                    <a:cubicBezTo>
                      <a:pt x="1186" y="1643"/>
                      <a:pt x="1998" y="2562"/>
                      <a:pt x="2818" y="3474"/>
                    </a:cubicBezTo>
                    <a:cubicBezTo>
                      <a:pt x="9579" y="11001"/>
                      <a:pt x="16188" y="18659"/>
                      <a:pt x="23016" y="26125"/>
                    </a:cubicBezTo>
                    <a:cubicBezTo>
                      <a:pt x="25583" y="28935"/>
                      <a:pt x="28071" y="31820"/>
                      <a:pt x="30597" y="34667"/>
                    </a:cubicBezTo>
                    <a:cubicBezTo>
                      <a:pt x="36429" y="41209"/>
                      <a:pt x="42244" y="47765"/>
                      <a:pt x="48037" y="54340"/>
                    </a:cubicBezTo>
                    <a:cubicBezTo>
                      <a:pt x="48647" y="55031"/>
                      <a:pt x="49232" y="55627"/>
                      <a:pt x="49998" y="55627"/>
                    </a:cubicBezTo>
                    <a:cubicBezTo>
                      <a:pt x="50159" y="55627"/>
                      <a:pt x="50327" y="55601"/>
                      <a:pt x="50506" y="55544"/>
                    </a:cubicBezTo>
                    <a:cubicBezTo>
                      <a:pt x="50808" y="55544"/>
                      <a:pt x="51040" y="55549"/>
                      <a:pt x="51245" y="55549"/>
                    </a:cubicBezTo>
                    <a:cubicBezTo>
                      <a:pt x="51376" y="55549"/>
                      <a:pt x="51496" y="55547"/>
                      <a:pt x="51615" y="55540"/>
                    </a:cubicBezTo>
                    <a:cubicBezTo>
                      <a:pt x="51629" y="55540"/>
                      <a:pt x="51642" y="55539"/>
                      <a:pt x="51656" y="55539"/>
                    </a:cubicBezTo>
                    <a:cubicBezTo>
                      <a:pt x="51777" y="55539"/>
                      <a:pt x="51915" y="55568"/>
                      <a:pt x="52038" y="55568"/>
                    </a:cubicBezTo>
                    <a:cubicBezTo>
                      <a:pt x="52160" y="55568"/>
                      <a:pt x="52267" y="55539"/>
                      <a:pt x="52326" y="55427"/>
                    </a:cubicBezTo>
                    <a:cubicBezTo>
                      <a:pt x="52466" y="55158"/>
                      <a:pt x="52125" y="55000"/>
                      <a:pt x="51967" y="54821"/>
                    </a:cubicBezTo>
                    <a:cubicBezTo>
                      <a:pt x="49996" y="52572"/>
                      <a:pt x="48016" y="50336"/>
                      <a:pt x="46023" y="48107"/>
                    </a:cubicBezTo>
                    <a:cubicBezTo>
                      <a:pt x="36863" y="37859"/>
                      <a:pt x="27824" y="27507"/>
                      <a:pt x="18609" y="17310"/>
                    </a:cubicBezTo>
                    <a:cubicBezTo>
                      <a:pt x="14000" y="12211"/>
                      <a:pt x="9420" y="7083"/>
                      <a:pt x="4951" y="1865"/>
                    </a:cubicBezTo>
                    <a:cubicBezTo>
                      <a:pt x="3951" y="696"/>
                      <a:pt x="2941" y="1"/>
                      <a:pt x="1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6"/>
              <p:cNvSpPr/>
              <p:nvPr/>
            </p:nvSpPr>
            <p:spPr>
              <a:xfrm rot="5400000">
                <a:off x="10026081" y="1091998"/>
                <a:ext cx="931376" cy="979640"/>
              </a:xfrm>
              <a:custGeom>
                <a:avLst/>
                <a:gdLst/>
                <a:ahLst/>
                <a:cxnLst/>
                <a:rect l="l" t="t" r="r" b="b"/>
                <a:pathLst>
                  <a:path w="52702" h="55433" extrusionOk="0">
                    <a:moveTo>
                      <a:pt x="1666" y="0"/>
                    </a:moveTo>
                    <a:cubicBezTo>
                      <a:pt x="1145" y="0"/>
                      <a:pt x="598" y="1"/>
                      <a:pt x="0" y="1"/>
                    </a:cubicBezTo>
                    <a:cubicBezTo>
                      <a:pt x="293" y="369"/>
                      <a:pt x="440" y="576"/>
                      <a:pt x="610" y="761"/>
                    </a:cubicBezTo>
                    <a:cubicBezTo>
                      <a:pt x="4477" y="5011"/>
                      <a:pt x="8237" y="9355"/>
                      <a:pt x="12104" y="13606"/>
                    </a:cubicBezTo>
                    <a:cubicBezTo>
                      <a:pt x="18108" y="20203"/>
                      <a:pt x="23963" y="26934"/>
                      <a:pt x="29884" y="33605"/>
                    </a:cubicBezTo>
                    <a:cubicBezTo>
                      <a:pt x="36230" y="40756"/>
                      <a:pt x="42577" y="47902"/>
                      <a:pt x="48927" y="55046"/>
                    </a:cubicBezTo>
                    <a:cubicBezTo>
                      <a:pt x="49060" y="55193"/>
                      <a:pt x="49235" y="55405"/>
                      <a:pt x="49395" y="55411"/>
                    </a:cubicBezTo>
                    <a:cubicBezTo>
                      <a:pt x="49938" y="55428"/>
                      <a:pt x="50482" y="55432"/>
                      <a:pt x="51044" y="55432"/>
                    </a:cubicBezTo>
                    <a:cubicBezTo>
                      <a:pt x="51574" y="55432"/>
                      <a:pt x="52121" y="55429"/>
                      <a:pt x="52701" y="55429"/>
                    </a:cubicBezTo>
                    <a:cubicBezTo>
                      <a:pt x="52416" y="55073"/>
                      <a:pt x="52252" y="54850"/>
                      <a:pt x="52068" y="54643"/>
                    </a:cubicBezTo>
                    <a:cubicBezTo>
                      <a:pt x="47674" y="49691"/>
                      <a:pt x="43295" y="44725"/>
                      <a:pt x="38881" y="39795"/>
                    </a:cubicBezTo>
                    <a:cubicBezTo>
                      <a:pt x="29728" y="29570"/>
                      <a:pt x="20748" y="19193"/>
                      <a:pt x="11489" y="9063"/>
                    </a:cubicBezTo>
                    <a:cubicBezTo>
                      <a:pt x="8903" y="6234"/>
                      <a:pt x="6392" y="3335"/>
                      <a:pt x="3844" y="470"/>
                    </a:cubicBezTo>
                    <a:cubicBezTo>
                      <a:pt x="3661" y="261"/>
                      <a:pt x="3501" y="4"/>
                      <a:pt x="3179" y="2"/>
                    </a:cubicBezTo>
                    <a:cubicBezTo>
                      <a:pt x="2683" y="1"/>
                      <a:pt x="2187" y="0"/>
                      <a:pt x="1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6"/>
              <p:cNvSpPr/>
              <p:nvPr/>
            </p:nvSpPr>
            <p:spPr>
              <a:xfrm rot="5400000">
                <a:off x="10028405" y="672347"/>
                <a:ext cx="927824" cy="981619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55545" extrusionOk="0">
                    <a:moveTo>
                      <a:pt x="2403" y="0"/>
                    </a:moveTo>
                    <a:cubicBezTo>
                      <a:pt x="2244" y="0"/>
                      <a:pt x="2078" y="25"/>
                      <a:pt x="1903" y="78"/>
                    </a:cubicBezTo>
                    <a:cubicBezTo>
                      <a:pt x="1599" y="78"/>
                      <a:pt x="1359" y="73"/>
                      <a:pt x="1146" y="73"/>
                    </a:cubicBezTo>
                    <a:cubicBezTo>
                      <a:pt x="994" y="73"/>
                      <a:pt x="856" y="76"/>
                      <a:pt x="718" y="84"/>
                    </a:cubicBezTo>
                    <a:cubicBezTo>
                      <a:pt x="708" y="84"/>
                      <a:pt x="698" y="84"/>
                      <a:pt x="687" y="84"/>
                    </a:cubicBezTo>
                    <a:cubicBezTo>
                      <a:pt x="588" y="84"/>
                      <a:pt x="475" y="63"/>
                      <a:pt x="373" y="63"/>
                    </a:cubicBezTo>
                    <a:cubicBezTo>
                      <a:pt x="253" y="63"/>
                      <a:pt x="148" y="92"/>
                      <a:pt x="97" y="219"/>
                    </a:cubicBezTo>
                    <a:cubicBezTo>
                      <a:pt x="0" y="458"/>
                      <a:pt x="284" y="611"/>
                      <a:pt x="429" y="775"/>
                    </a:cubicBezTo>
                    <a:cubicBezTo>
                      <a:pt x="2526" y="3148"/>
                      <a:pt x="4630" y="5518"/>
                      <a:pt x="6739" y="7882"/>
                    </a:cubicBezTo>
                    <a:cubicBezTo>
                      <a:pt x="16452" y="18769"/>
                      <a:pt x="26040" y="29765"/>
                      <a:pt x="35846" y="40571"/>
                    </a:cubicBezTo>
                    <a:cubicBezTo>
                      <a:pt x="40122" y="45281"/>
                      <a:pt x="44303" y="50081"/>
                      <a:pt x="48531" y="54834"/>
                    </a:cubicBezTo>
                    <a:cubicBezTo>
                      <a:pt x="48793" y="55130"/>
                      <a:pt x="48986" y="55539"/>
                      <a:pt x="49477" y="55541"/>
                    </a:cubicBezTo>
                    <a:cubicBezTo>
                      <a:pt x="50320" y="55543"/>
                      <a:pt x="51165" y="55544"/>
                      <a:pt x="52009" y="55544"/>
                    </a:cubicBezTo>
                    <a:cubicBezTo>
                      <a:pt x="52501" y="55544"/>
                      <a:pt x="52449" y="55326"/>
                      <a:pt x="52205" y="55043"/>
                    </a:cubicBezTo>
                    <a:cubicBezTo>
                      <a:pt x="52105" y="54925"/>
                      <a:pt x="51999" y="54815"/>
                      <a:pt x="51897" y="54701"/>
                    </a:cubicBezTo>
                    <a:cubicBezTo>
                      <a:pt x="46319" y="48483"/>
                      <a:pt x="40875" y="42147"/>
                      <a:pt x="35209" y="36008"/>
                    </a:cubicBezTo>
                    <a:cubicBezTo>
                      <a:pt x="32229" y="32782"/>
                      <a:pt x="29367" y="29445"/>
                      <a:pt x="26451" y="26160"/>
                    </a:cubicBezTo>
                    <a:cubicBezTo>
                      <a:pt x="19071" y="17881"/>
                      <a:pt x="11713" y="9584"/>
                      <a:pt x="4373" y="1271"/>
                    </a:cubicBezTo>
                    <a:cubicBezTo>
                      <a:pt x="3756" y="571"/>
                      <a:pt x="3166" y="0"/>
                      <a:pt x="2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6"/>
              <p:cNvSpPr/>
              <p:nvPr/>
            </p:nvSpPr>
            <p:spPr>
              <a:xfrm rot="5400000">
                <a:off x="10026858" y="883405"/>
                <a:ext cx="930121" cy="980470"/>
              </a:xfrm>
              <a:custGeom>
                <a:avLst/>
                <a:gdLst/>
                <a:ahLst/>
                <a:cxnLst/>
                <a:rect l="l" t="t" r="r" b="b"/>
                <a:pathLst>
                  <a:path w="52631" h="55480" extrusionOk="0">
                    <a:moveTo>
                      <a:pt x="1701" y="1"/>
                    </a:moveTo>
                    <a:cubicBezTo>
                      <a:pt x="1401" y="1"/>
                      <a:pt x="1053" y="10"/>
                      <a:pt x="640" y="21"/>
                    </a:cubicBezTo>
                    <a:cubicBezTo>
                      <a:pt x="632" y="20"/>
                      <a:pt x="625" y="20"/>
                      <a:pt x="617" y="20"/>
                    </a:cubicBezTo>
                    <a:cubicBezTo>
                      <a:pt x="599" y="20"/>
                      <a:pt x="580" y="22"/>
                      <a:pt x="562" y="23"/>
                    </a:cubicBezTo>
                    <a:cubicBezTo>
                      <a:pt x="538" y="27"/>
                      <a:pt x="513" y="29"/>
                      <a:pt x="487" y="29"/>
                    </a:cubicBezTo>
                    <a:cubicBezTo>
                      <a:pt x="428" y="29"/>
                      <a:pt x="366" y="21"/>
                      <a:pt x="308" y="21"/>
                    </a:cubicBezTo>
                    <a:cubicBezTo>
                      <a:pt x="213" y="21"/>
                      <a:pt x="127" y="42"/>
                      <a:pt x="82" y="150"/>
                    </a:cubicBezTo>
                    <a:cubicBezTo>
                      <a:pt x="1" y="347"/>
                      <a:pt x="213" y="457"/>
                      <a:pt x="319" y="592"/>
                    </a:cubicBezTo>
                    <a:cubicBezTo>
                      <a:pt x="414" y="712"/>
                      <a:pt x="520" y="824"/>
                      <a:pt x="622" y="938"/>
                    </a:cubicBezTo>
                    <a:cubicBezTo>
                      <a:pt x="8477" y="9682"/>
                      <a:pt x="16202" y="18540"/>
                      <a:pt x="24086" y="27261"/>
                    </a:cubicBezTo>
                    <a:cubicBezTo>
                      <a:pt x="32380" y="36440"/>
                      <a:pt x="40528" y="45749"/>
                      <a:pt x="48744" y="54999"/>
                    </a:cubicBezTo>
                    <a:cubicBezTo>
                      <a:pt x="48927" y="55206"/>
                      <a:pt x="49089" y="55470"/>
                      <a:pt x="49408" y="55474"/>
                    </a:cubicBezTo>
                    <a:cubicBezTo>
                      <a:pt x="49867" y="55478"/>
                      <a:pt x="50327" y="55480"/>
                      <a:pt x="50804" y="55480"/>
                    </a:cubicBezTo>
                    <a:cubicBezTo>
                      <a:pt x="51376" y="55480"/>
                      <a:pt x="51975" y="55478"/>
                      <a:pt x="52631" y="55478"/>
                    </a:cubicBezTo>
                    <a:cubicBezTo>
                      <a:pt x="52194" y="54970"/>
                      <a:pt x="51891" y="54606"/>
                      <a:pt x="51575" y="54250"/>
                    </a:cubicBezTo>
                    <a:cubicBezTo>
                      <a:pt x="42041" y="43611"/>
                      <a:pt x="32660" y="32837"/>
                      <a:pt x="23069" y="22249"/>
                    </a:cubicBezTo>
                    <a:cubicBezTo>
                      <a:pt x="16976" y="15526"/>
                      <a:pt x="11005" y="8692"/>
                      <a:pt x="4980" y="1908"/>
                    </a:cubicBezTo>
                    <a:cubicBezTo>
                      <a:pt x="3518" y="261"/>
                      <a:pt x="3284" y="1"/>
                      <a:pt x="1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6"/>
              <p:cNvSpPr/>
              <p:nvPr/>
            </p:nvSpPr>
            <p:spPr>
              <a:xfrm rot="5400000">
                <a:off x="10025674" y="3254590"/>
                <a:ext cx="930369" cy="981743"/>
              </a:xfrm>
              <a:custGeom>
                <a:avLst/>
                <a:gdLst/>
                <a:ahLst/>
                <a:cxnLst/>
                <a:rect l="l" t="t" r="r" b="b"/>
                <a:pathLst>
                  <a:path w="52645" h="55552" extrusionOk="0">
                    <a:moveTo>
                      <a:pt x="3149" y="1"/>
                    </a:moveTo>
                    <a:cubicBezTo>
                      <a:pt x="3147" y="1"/>
                      <a:pt x="3144" y="1"/>
                      <a:pt x="3141" y="1"/>
                    </a:cubicBezTo>
                    <a:cubicBezTo>
                      <a:pt x="2701" y="5"/>
                      <a:pt x="2260" y="6"/>
                      <a:pt x="1797" y="6"/>
                    </a:cubicBezTo>
                    <a:cubicBezTo>
                      <a:pt x="1242" y="6"/>
                      <a:pt x="656" y="5"/>
                      <a:pt x="1" y="5"/>
                    </a:cubicBezTo>
                    <a:cubicBezTo>
                      <a:pt x="1396" y="1585"/>
                      <a:pt x="2635" y="3006"/>
                      <a:pt x="3892" y="4409"/>
                    </a:cubicBezTo>
                    <a:cubicBezTo>
                      <a:pt x="12931" y="14494"/>
                      <a:pt x="21818" y="24715"/>
                      <a:pt x="30922" y="34744"/>
                    </a:cubicBezTo>
                    <a:cubicBezTo>
                      <a:pt x="36545" y="40962"/>
                      <a:pt x="42103" y="47238"/>
                      <a:pt x="47596" y="53570"/>
                    </a:cubicBezTo>
                    <a:cubicBezTo>
                      <a:pt x="48615" y="54746"/>
                      <a:pt x="49630" y="55552"/>
                      <a:pt x="51053" y="55552"/>
                    </a:cubicBezTo>
                    <a:cubicBezTo>
                      <a:pt x="51312" y="55552"/>
                      <a:pt x="51584" y="55525"/>
                      <a:pt x="51872" y="55469"/>
                    </a:cubicBezTo>
                    <a:cubicBezTo>
                      <a:pt x="51902" y="55464"/>
                      <a:pt x="51934" y="55462"/>
                      <a:pt x="51967" y="55462"/>
                    </a:cubicBezTo>
                    <a:cubicBezTo>
                      <a:pt x="52068" y="55462"/>
                      <a:pt x="52178" y="55482"/>
                      <a:pt x="52278" y="55482"/>
                    </a:cubicBezTo>
                    <a:cubicBezTo>
                      <a:pt x="52400" y="55482"/>
                      <a:pt x="52506" y="55451"/>
                      <a:pt x="52559" y="55315"/>
                    </a:cubicBezTo>
                    <a:cubicBezTo>
                      <a:pt x="52644" y="55093"/>
                      <a:pt x="52359" y="54925"/>
                      <a:pt x="52210" y="54761"/>
                    </a:cubicBezTo>
                    <a:cubicBezTo>
                      <a:pt x="44801" y="46509"/>
                      <a:pt x="37539" y="38129"/>
                      <a:pt x="30070" y="29927"/>
                    </a:cubicBezTo>
                    <a:cubicBezTo>
                      <a:pt x="25253" y="24636"/>
                      <a:pt x="20556" y="19236"/>
                      <a:pt x="15803" y="13884"/>
                    </a:cubicBezTo>
                    <a:cubicBezTo>
                      <a:pt x="11833" y="9411"/>
                      <a:pt x="7863" y="4939"/>
                      <a:pt x="3890" y="468"/>
                    </a:cubicBezTo>
                    <a:cubicBezTo>
                      <a:pt x="3691" y="244"/>
                      <a:pt x="3507" y="1"/>
                      <a:pt x="3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6"/>
              <p:cNvSpPr/>
              <p:nvPr/>
            </p:nvSpPr>
            <p:spPr>
              <a:xfrm rot="5400000">
                <a:off x="10029898" y="3883001"/>
                <a:ext cx="924448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310" h="55531" extrusionOk="0">
                    <a:moveTo>
                      <a:pt x="1416" y="1"/>
                    </a:moveTo>
                    <a:cubicBezTo>
                      <a:pt x="1162" y="1"/>
                      <a:pt x="897" y="21"/>
                      <a:pt x="620" y="62"/>
                    </a:cubicBezTo>
                    <a:cubicBezTo>
                      <a:pt x="599" y="65"/>
                      <a:pt x="578" y="66"/>
                      <a:pt x="556" y="66"/>
                    </a:cubicBezTo>
                    <a:cubicBezTo>
                      <a:pt x="479" y="66"/>
                      <a:pt x="395" y="52"/>
                      <a:pt x="317" y="52"/>
                    </a:cubicBezTo>
                    <a:cubicBezTo>
                      <a:pt x="211" y="52"/>
                      <a:pt x="118" y="78"/>
                      <a:pt x="74" y="203"/>
                    </a:cubicBezTo>
                    <a:cubicBezTo>
                      <a:pt x="0" y="417"/>
                      <a:pt x="244" y="550"/>
                      <a:pt x="375" y="697"/>
                    </a:cubicBezTo>
                    <a:cubicBezTo>
                      <a:pt x="3258" y="3945"/>
                      <a:pt x="6141" y="7195"/>
                      <a:pt x="9025" y="10443"/>
                    </a:cubicBezTo>
                    <a:cubicBezTo>
                      <a:pt x="15490" y="17720"/>
                      <a:pt x="21955" y="25000"/>
                      <a:pt x="28416" y="32281"/>
                    </a:cubicBezTo>
                    <a:cubicBezTo>
                      <a:pt x="35167" y="39889"/>
                      <a:pt x="41916" y="47496"/>
                      <a:pt x="48662" y="55104"/>
                    </a:cubicBezTo>
                    <a:cubicBezTo>
                      <a:pt x="48873" y="55341"/>
                      <a:pt x="49081" y="55530"/>
                      <a:pt x="49424" y="55530"/>
                    </a:cubicBezTo>
                    <a:cubicBezTo>
                      <a:pt x="49427" y="55530"/>
                      <a:pt x="49431" y="55530"/>
                      <a:pt x="49434" y="55530"/>
                    </a:cubicBezTo>
                    <a:cubicBezTo>
                      <a:pt x="49864" y="55526"/>
                      <a:pt x="50294" y="55525"/>
                      <a:pt x="50727" y="55525"/>
                    </a:cubicBezTo>
                    <a:cubicBezTo>
                      <a:pt x="51247" y="55525"/>
                      <a:pt x="51772" y="55526"/>
                      <a:pt x="52310" y="55526"/>
                    </a:cubicBezTo>
                    <a:cubicBezTo>
                      <a:pt x="52294" y="55175"/>
                      <a:pt x="52103" y="55061"/>
                      <a:pt x="51974" y="54915"/>
                    </a:cubicBezTo>
                    <a:cubicBezTo>
                      <a:pt x="50114" y="52807"/>
                      <a:pt x="48251" y="50702"/>
                      <a:pt x="46385" y="48600"/>
                    </a:cubicBezTo>
                    <a:cubicBezTo>
                      <a:pt x="40345" y="41799"/>
                      <a:pt x="34306" y="34996"/>
                      <a:pt x="28267" y="28194"/>
                    </a:cubicBezTo>
                    <a:cubicBezTo>
                      <a:pt x="20482" y="19422"/>
                      <a:pt x="12657" y="10684"/>
                      <a:pt x="4956" y="1839"/>
                    </a:cubicBezTo>
                    <a:cubicBezTo>
                      <a:pt x="3890" y="615"/>
                      <a:pt x="2812" y="1"/>
                      <a:pt x="1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6"/>
              <p:cNvSpPr/>
              <p:nvPr/>
            </p:nvSpPr>
            <p:spPr>
              <a:xfrm rot="5400000">
                <a:off x="10026982" y="1507204"/>
                <a:ext cx="928107" cy="981142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55518" extrusionOk="0">
                    <a:moveTo>
                      <a:pt x="2215" y="1"/>
                    </a:moveTo>
                    <a:cubicBezTo>
                      <a:pt x="1536" y="1"/>
                      <a:pt x="821" y="2"/>
                      <a:pt x="1" y="2"/>
                    </a:cubicBezTo>
                    <a:cubicBezTo>
                      <a:pt x="2145" y="2418"/>
                      <a:pt x="4123" y="4654"/>
                      <a:pt x="6109" y="6887"/>
                    </a:cubicBezTo>
                    <a:cubicBezTo>
                      <a:pt x="12558" y="14149"/>
                      <a:pt x="19008" y="21412"/>
                      <a:pt x="25456" y="28676"/>
                    </a:cubicBezTo>
                    <a:cubicBezTo>
                      <a:pt x="32851" y="37011"/>
                      <a:pt x="40287" y="45311"/>
                      <a:pt x="47601" y="53720"/>
                    </a:cubicBezTo>
                    <a:cubicBezTo>
                      <a:pt x="48639" y="54911"/>
                      <a:pt x="49681" y="55518"/>
                      <a:pt x="51044" y="55518"/>
                    </a:cubicBezTo>
                    <a:cubicBezTo>
                      <a:pt x="51286" y="55518"/>
                      <a:pt x="51538" y="55499"/>
                      <a:pt x="51803" y="55460"/>
                    </a:cubicBezTo>
                    <a:cubicBezTo>
                      <a:pt x="51825" y="55457"/>
                      <a:pt x="51849" y="55456"/>
                      <a:pt x="51874" y="55456"/>
                    </a:cubicBezTo>
                    <a:cubicBezTo>
                      <a:pt x="51966" y="55456"/>
                      <a:pt x="52069" y="55474"/>
                      <a:pt x="52162" y="55474"/>
                    </a:cubicBezTo>
                    <a:cubicBezTo>
                      <a:pt x="52275" y="55474"/>
                      <a:pt x="52374" y="55447"/>
                      <a:pt x="52422" y="55323"/>
                    </a:cubicBezTo>
                    <a:cubicBezTo>
                      <a:pt x="52517" y="55090"/>
                      <a:pt x="52239" y="54932"/>
                      <a:pt x="52092" y="54766"/>
                    </a:cubicBezTo>
                    <a:cubicBezTo>
                      <a:pt x="48039" y="50196"/>
                      <a:pt x="43986" y="45626"/>
                      <a:pt x="39932" y="41056"/>
                    </a:cubicBezTo>
                    <a:cubicBezTo>
                      <a:pt x="34248" y="34651"/>
                      <a:pt x="28565" y="28247"/>
                      <a:pt x="22881" y="21844"/>
                    </a:cubicBezTo>
                    <a:cubicBezTo>
                      <a:pt x="16534" y="14694"/>
                      <a:pt x="10187" y="7545"/>
                      <a:pt x="3841" y="397"/>
                    </a:cubicBezTo>
                    <a:cubicBezTo>
                      <a:pt x="3669" y="204"/>
                      <a:pt x="3505" y="2"/>
                      <a:pt x="3216" y="2"/>
                    </a:cubicBezTo>
                    <a:cubicBezTo>
                      <a:pt x="2885" y="1"/>
                      <a:pt x="2554" y="1"/>
                      <a:pt x="22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6"/>
              <p:cNvSpPr/>
              <p:nvPr/>
            </p:nvSpPr>
            <p:spPr>
              <a:xfrm rot="5400000">
                <a:off x="10026973" y="253589"/>
                <a:ext cx="927930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507" h="55531" extrusionOk="0">
                    <a:moveTo>
                      <a:pt x="0" y="1"/>
                    </a:moveTo>
                    <a:cubicBezTo>
                      <a:pt x="259" y="311"/>
                      <a:pt x="369" y="450"/>
                      <a:pt x="485" y="583"/>
                    </a:cubicBezTo>
                    <a:cubicBezTo>
                      <a:pt x="7237" y="8187"/>
                      <a:pt x="13988" y="15793"/>
                      <a:pt x="20737" y="23400"/>
                    </a:cubicBezTo>
                    <a:cubicBezTo>
                      <a:pt x="29672" y="33474"/>
                      <a:pt x="38637" y="43523"/>
                      <a:pt x="47504" y="53655"/>
                    </a:cubicBezTo>
                    <a:cubicBezTo>
                      <a:pt x="48540" y="54837"/>
                      <a:pt x="49573" y="55531"/>
                      <a:pt x="50965" y="55531"/>
                    </a:cubicBezTo>
                    <a:cubicBezTo>
                      <a:pt x="51213" y="55531"/>
                      <a:pt x="51473" y="55509"/>
                      <a:pt x="51746" y="55463"/>
                    </a:cubicBezTo>
                    <a:cubicBezTo>
                      <a:pt x="51773" y="55459"/>
                      <a:pt x="51800" y="55458"/>
                      <a:pt x="51828" y="55458"/>
                    </a:cubicBezTo>
                    <a:cubicBezTo>
                      <a:pt x="51925" y="55458"/>
                      <a:pt x="52032" y="55476"/>
                      <a:pt x="52128" y="55476"/>
                    </a:cubicBezTo>
                    <a:cubicBezTo>
                      <a:pt x="52237" y="55476"/>
                      <a:pt x="52332" y="55452"/>
                      <a:pt x="52381" y="55346"/>
                    </a:cubicBezTo>
                    <a:cubicBezTo>
                      <a:pt x="52507" y="55072"/>
                      <a:pt x="52184" y="54909"/>
                      <a:pt x="52026" y="54730"/>
                    </a:cubicBezTo>
                    <a:cubicBezTo>
                      <a:pt x="46592" y="48589"/>
                      <a:pt x="41147" y="42452"/>
                      <a:pt x="35696" y="36325"/>
                    </a:cubicBezTo>
                    <a:cubicBezTo>
                      <a:pt x="28873" y="28681"/>
                      <a:pt x="22061" y="21030"/>
                      <a:pt x="15256" y="13371"/>
                    </a:cubicBezTo>
                    <a:cubicBezTo>
                      <a:pt x="11439" y="9075"/>
                      <a:pt x="7650" y="4752"/>
                      <a:pt x="3849" y="441"/>
                    </a:cubicBezTo>
                    <a:cubicBezTo>
                      <a:pt x="3663" y="232"/>
                      <a:pt x="3484" y="1"/>
                      <a:pt x="3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6"/>
              <p:cNvSpPr/>
              <p:nvPr/>
            </p:nvSpPr>
            <p:spPr>
              <a:xfrm rot="5400000">
                <a:off x="10029014" y="2631586"/>
                <a:ext cx="925668" cy="979693"/>
              </a:xfrm>
              <a:custGeom>
                <a:avLst/>
                <a:gdLst/>
                <a:ahLst/>
                <a:cxnLst/>
                <a:rect l="l" t="t" r="r" b="b"/>
                <a:pathLst>
                  <a:path w="52379" h="55436" extrusionOk="0">
                    <a:moveTo>
                      <a:pt x="2891" y="1"/>
                    </a:moveTo>
                    <a:cubicBezTo>
                      <a:pt x="2889" y="1"/>
                      <a:pt x="2888" y="1"/>
                      <a:pt x="2887" y="1"/>
                    </a:cubicBezTo>
                    <a:cubicBezTo>
                      <a:pt x="2572" y="1"/>
                      <a:pt x="2257" y="2"/>
                      <a:pt x="1940" y="2"/>
                    </a:cubicBezTo>
                    <a:cubicBezTo>
                      <a:pt x="1306" y="2"/>
                      <a:pt x="665" y="1"/>
                      <a:pt x="0" y="1"/>
                    </a:cubicBezTo>
                    <a:cubicBezTo>
                      <a:pt x="23" y="400"/>
                      <a:pt x="245" y="557"/>
                      <a:pt x="409" y="742"/>
                    </a:cubicBezTo>
                    <a:cubicBezTo>
                      <a:pt x="5664" y="6668"/>
                      <a:pt x="10923" y="12597"/>
                      <a:pt x="16182" y="18522"/>
                    </a:cubicBezTo>
                    <a:cubicBezTo>
                      <a:pt x="21949" y="25022"/>
                      <a:pt x="27717" y="31520"/>
                      <a:pt x="33487" y="38017"/>
                    </a:cubicBezTo>
                    <a:cubicBezTo>
                      <a:pt x="38513" y="43674"/>
                      <a:pt x="43536" y="49328"/>
                      <a:pt x="48562" y="54985"/>
                    </a:cubicBezTo>
                    <a:cubicBezTo>
                      <a:pt x="48714" y="55155"/>
                      <a:pt x="48842" y="55415"/>
                      <a:pt x="49075" y="55421"/>
                    </a:cubicBezTo>
                    <a:cubicBezTo>
                      <a:pt x="49547" y="55432"/>
                      <a:pt x="50020" y="55435"/>
                      <a:pt x="50505" y="55435"/>
                    </a:cubicBezTo>
                    <a:cubicBezTo>
                      <a:pt x="51102" y="55435"/>
                      <a:pt x="51719" y="55431"/>
                      <a:pt x="52379" y="55431"/>
                    </a:cubicBezTo>
                    <a:cubicBezTo>
                      <a:pt x="52093" y="55077"/>
                      <a:pt x="51927" y="54852"/>
                      <a:pt x="51744" y="54645"/>
                    </a:cubicBezTo>
                    <a:cubicBezTo>
                      <a:pt x="44604" y="46596"/>
                      <a:pt x="37461" y="38548"/>
                      <a:pt x="30319" y="30501"/>
                    </a:cubicBezTo>
                    <a:cubicBezTo>
                      <a:pt x="24770" y="24252"/>
                      <a:pt x="19222" y="18001"/>
                      <a:pt x="13673" y="11750"/>
                    </a:cubicBezTo>
                    <a:cubicBezTo>
                      <a:pt x="10421" y="8075"/>
                      <a:pt x="7162" y="4407"/>
                      <a:pt x="3896" y="744"/>
                    </a:cubicBezTo>
                    <a:cubicBezTo>
                      <a:pt x="3621" y="436"/>
                      <a:pt x="3409" y="1"/>
                      <a:pt x="2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6"/>
              <p:cNvSpPr/>
              <p:nvPr/>
            </p:nvSpPr>
            <p:spPr>
              <a:xfrm rot="5400000">
                <a:off x="10027283" y="4105926"/>
                <a:ext cx="927488" cy="981336"/>
              </a:xfrm>
              <a:custGeom>
                <a:avLst/>
                <a:gdLst/>
                <a:ahLst/>
                <a:cxnLst/>
                <a:rect l="l" t="t" r="r" b="b"/>
                <a:pathLst>
                  <a:path w="52482" h="55529" extrusionOk="0">
                    <a:moveTo>
                      <a:pt x="3110" y="1"/>
                    </a:moveTo>
                    <a:cubicBezTo>
                      <a:pt x="3108" y="1"/>
                      <a:pt x="3107" y="1"/>
                      <a:pt x="3105" y="1"/>
                    </a:cubicBezTo>
                    <a:cubicBezTo>
                      <a:pt x="2621" y="3"/>
                      <a:pt x="2137" y="3"/>
                      <a:pt x="1627" y="3"/>
                    </a:cubicBezTo>
                    <a:cubicBezTo>
                      <a:pt x="1118" y="3"/>
                      <a:pt x="584" y="3"/>
                      <a:pt x="0" y="3"/>
                    </a:cubicBezTo>
                    <a:cubicBezTo>
                      <a:pt x="299" y="379"/>
                      <a:pt x="460" y="603"/>
                      <a:pt x="643" y="807"/>
                    </a:cubicBezTo>
                    <a:cubicBezTo>
                      <a:pt x="2054" y="2392"/>
                      <a:pt x="3464" y="3976"/>
                      <a:pt x="4873" y="5563"/>
                    </a:cubicBezTo>
                    <a:cubicBezTo>
                      <a:pt x="11715" y="13263"/>
                      <a:pt x="18556" y="20965"/>
                      <a:pt x="25394" y="28669"/>
                    </a:cubicBezTo>
                    <a:cubicBezTo>
                      <a:pt x="32791" y="37004"/>
                      <a:pt x="40225" y="45307"/>
                      <a:pt x="47541" y="53713"/>
                    </a:cubicBezTo>
                    <a:cubicBezTo>
                      <a:pt x="48570" y="54896"/>
                      <a:pt x="49604" y="55529"/>
                      <a:pt x="50969" y="55529"/>
                    </a:cubicBezTo>
                    <a:cubicBezTo>
                      <a:pt x="51214" y="55529"/>
                      <a:pt x="51469" y="55508"/>
                      <a:pt x="51737" y="55467"/>
                    </a:cubicBezTo>
                    <a:cubicBezTo>
                      <a:pt x="51762" y="55463"/>
                      <a:pt x="51788" y="55462"/>
                      <a:pt x="51816" y="55462"/>
                    </a:cubicBezTo>
                    <a:cubicBezTo>
                      <a:pt x="51911" y="55462"/>
                      <a:pt x="52015" y="55481"/>
                      <a:pt x="52110" y="55481"/>
                    </a:cubicBezTo>
                    <a:cubicBezTo>
                      <a:pt x="52219" y="55481"/>
                      <a:pt x="52315" y="55455"/>
                      <a:pt x="52368" y="55344"/>
                    </a:cubicBezTo>
                    <a:cubicBezTo>
                      <a:pt x="52481" y="55105"/>
                      <a:pt x="52200" y="54948"/>
                      <a:pt x="52055" y="54786"/>
                    </a:cubicBezTo>
                    <a:cubicBezTo>
                      <a:pt x="47595" y="49755"/>
                      <a:pt x="43133" y="44728"/>
                      <a:pt x="38669" y="39700"/>
                    </a:cubicBezTo>
                    <a:cubicBezTo>
                      <a:pt x="32980" y="33301"/>
                      <a:pt x="27293" y="26899"/>
                      <a:pt x="21609" y="20496"/>
                    </a:cubicBezTo>
                    <a:cubicBezTo>
                      <a:pt x="15671" y="13805"/>
                      <a:pt x="9735" y="7110"/>
                      <a:pt x="3800" y="418"/>
                    </a:cubicBezTo>
                    <a:cubicBezTo>
                      <a:pt x="3612" y="204"/>
                      <a:pt x="342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6"/>
              <p:cNvSpPr/>
              <p:nvPr/>
            </p:nvSpPr>
            <p:spPr>
              <a:xfrm rot="5400000">
                <a:off x="10028272" y="33199"/>
                <a:ext cx="926605" cy="979746"/>
              </a:xfrm>
              <a:custGeom>
                <a:avLst/>
                <a:gdLst/>
                <a:ahLst/>
                <a:cxnLst/>
                <a:rect l="l" t="t" r="r" b="b"/>
                <a:pathLst>
                  <a:path w="52432" h="55439" extrusionOk="0">
                    <a:moveTo>
                      <a:pt x="1811" y="0"/>
                    </a:moveTo>
                    <a:cubicBezTo>
                      <a:pt x="1214" y="0"/>
                      <a:pt x="612" y="10"/>
                      <a:pt x="1" y="10"/>
                    </a:cubicBezTo>
                    <a:cubicBezTo>
                      <a:pt x="101" y="421"/>
                      <a:pt x="329" y="600"/>
                      <a:pt x="512" y="807"/>
                    </a:cubicBezTo>
                    <a:cubicBezTo>
                      <a:pt x="6447" y="7498"/>
                      <a:pt x="12383" y="14189"/>
                      <a:pt x="18323" y="20878"/>
                    </a:cubicBezTo>
                    <a:cubicBezTo>
                      <a:pt x="23706" y="26934"/>
                      <a:pt x="29086" y="32990"/>
                      <a:pt x="34467" y="39047"/>
                    </a:cubicBezTo>
                    <a:cubicBezTo>
                      <a:pt x="39164" y="44343"/>
                      <a:pt x="43865" y="49639"/>
                      <a:pt x="48564" y="54932"/>
                    </a:cubicBezTo>
                    <a:cubicBezTo>
                      <a:pt x="48748" y="55139"/>
                      <a:pt x="48894" y="55426"/>
                      <a:pt x="49213" y="55430"/>
                    </a:cubicBezTo>
                    <a:cubicBezTo>
                      <a:pt x="49662" y="55437"/>
                      <a:pt x="50112" y="55439"/>
                      <a:pt x="50577" y="55439"/>
                    </a:cubicBezTo>
                    <a:cubicBezTo>
                      <a:pt x="51160" y="55439"/>
                      <a:pt x="51767" y="55436"/>
                      <a:pt x="52432" y="55436"/>
                    </a:cubicBezTo>
                    <a:cubicBezTo>
                      <a:pt x="52131" y="55065"/>
                      <a:pt x="51953" y="54828"/>
                      <a:pt x="51758" y="54608"/>
                    </a:cubicBezTo>
                    <a:cubicBezTo>
                      <a:pt x="44461" y="46391"/>
                      <a:pt x="37166" y="38171"/>
                      <a:pt x="29870" y="29952"/>
                    </a:cubicBezTo>
                    <a:cubicBezTo>
                      <a:pt x="24528" y="23929"/>
                      <a:pt x="19186" y="17906"/>
                      <a:pt x="13842" y="11884"/>
                    </a:cubicBezTo>
                    <a:cubicBezTo>
                      <a:pt x="10538" y="8154"/>
                      <a:pt x="7228" y="4427"/>
                      <a:pt x="3913" y="707"/>
                    </a:cubicBezTo>
                    <a:cubicBezTo>
                      <a:pt x="3681" y="444"/>
                      <a:pt x="3496" y="39"/>
                      <a:pt x="3119" y="23"/>
                    </a:cubicBezTo>
                    <a:cubicBezTo>
                      <a:pt x="2684" y="5"/>
                      <a:pt x="2249" y="0"/>
                      <a:pt x="1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6"/>
              <p:cNvSpPr/>
              <p:nvPr/>
            </p:nvSpPr>
            <p:spPr>
              <a:xfrm rot="5400000">
                <a:off x="10027989" y="2835283"/>
                <a:ext cx="927364" cy="980046"/>
              </a:xfrm>
              <a:custGeom>
                <a:avLst/>
                <a:gdLst/>
                <a:ahLst/>
                <a:cxnLst/>
                <a:rect l="l" t="t" r="r" b="b"/>
                <a:pathLst>
                  <a:path w="52475" h="55456" extrusionOk="0">
                    <a:moveTo>
                      <a:pt x="3137" y="1"/>
                    </a:moveTo>
                    <a:cubicBezTo>
                      <a:pt x="3135" y="1"/>
                      <a:pt x="3134" y="1"/>
                      <a:pt x="3133" y="1"/>
                    </a:cubicBezTo>
                    <a:cubicBezTo>
                      <a:pt x="2718" y="3"/>
                      <a:pt x="2303" y="4"/>
                      <a:pt x="1870" y="4"/>
                    </a:cubicBezTo>
                    <a:cubicBezTo>
                      <a:pt x="1293" y="4"/>
                      <a:pt x="684" y="3"/>
                      <a:pt x="1" y="3"/>
                    </a:cubicBezTo>
                    <a:cubicBezTo>
                      <a:pt x="477" y="560"/>
                      <a:pt x="802" y="950"/>
                      <a:pt x="1135" y="1327"/>
                    </a:cubicBezTo>
                    <a:cubicBezTo>
                      <a:pt x="2888" y="3291"/>
                      <a:pt x="4638" y="5258"/>
                      <a:pt x="6387" y="7226"/>
                    </a:cubicBezTo>
                    <a:cubicBezTo>
                      <a:pt x="11779" y="13309"/>
                      <a:pt x="17171" y="19388"/>
                      <a:pt x="22565" y="25469"/>
                    </a:cubicBezTo>
                    <a:cubicBezTo>
                      <a:pt x="27907" y="31492"/>
                      <a:pt x="33251" y="37514"/>
                      <a:pt x="38593" y="43535"/>
                    </a:cubicBezTo>
                    <a:cubicBezTo>
                      <a:pt x="41916" y="47285"/>
                      <a:pt x="45241" y="51031"/>
                      <a:pt x="48574" y="54771"/>
                    </a:cubicBezTo>
                    <a:cubicBezTo>
                      <a:pt x="48805" y="55031"/>
                      <a:pt x="48989" y="55425"/>
                      <a:pt x="49379" y="55438"/>
                    </a:cubicBezTo>
                    <a:cubicBezTo>
                      <a:pt x="49797" y="55452"/>
                      <a:pt x="50216" y="55456"/>
                      <a:pt x="50640" y="55456"/>
                    </a:cubicBezTo>
                    <a:cubicBezTo>
                      <a:pt x="51238" y="55456"/>
                      <a:pt x="51845" y="55448"/>
                      <a:pt x="52474" y="55448"/>
                    </a:cubicBezTo>
                    <a:cubicBezTo>
                      <a:pt x="52368" y="55062"/>
                      <a:pt x="52156" y="54875"/>
                      <a:pt x="51974" y="54670"/>
                    </a:cubicBezTo>
                    <a:cubicBezTo>
                      <a:pt x="46053" y="47999"/>
                      <a:pt x="40134" y="41327"/>
                      <a:pt x="34212" y="34656"/>
                    </a:cubicBezTo>
                    <a:cubicBezTo>
                      <a:pt x="28683" y="28424"/>
                      <a:pt x="23152" y="22192"/>
                      <a:pt x="17619" y="15963"/>
                    </a:cubicBezTo>
                    <a:cubicBezTo>
                      <a:pt x="13054" y="10822"/>
                      <a:pt x="8488" y="5682"/>
                      <a:pt x="3920" y="543"/>
                    </a:cubicBezTo>
                    <a:cubicBezTo>
                      <a:pt x="3705" y="301"/>
                      <a:pt x="3530" y="1"/>
                      <a:pt x="3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6"/>
              <p:cNvSpPr/>
              <p:nvPr/>
            </p:nvSpPr>
            <p:spPr>
              <a:xfrm rot="5400000">
                <a:off x="10029863" y="1301333"/>
                <a:ext cx="924731" cy="981195"/>
              </a:xfrm>
              <a:custGeom>
                <a:avLst/>
                <a:gdLst/>
                <a:ahLst/>
                <a:cxnLst/>
                <a:rect l="l" t="t" r="r" b="b"/>
                <a:pathLst>
                  <a:path w="52326" h="55521" extrusionOk="0">
                    <a:moveTo>
                      <a:pt x="1452" y="1"/>
                    </a:moveTo>
                    <a:cubicBezTo>
                      <a:pt x="1202" y="1"/>
                      <a:pt x="941" y="21"/>
                      <a:pt x="668" y="61"/>
                    </a:cubicBezTo>
                    <a:cubicBezTo>
                      <a:pt x="646" y="64"/>
                      <a:pt x="623" y="66"/>
                      <a:pt x="599" y="66"/>
                    </a:cubicBezTo>
                    <a:cubicBezTo>
                      <a:pt x="518" y="66"/>
                      <a:pt x="429" y="50"/>
                      <a:pt x="348" y="50"/>
                    </a:cubicBezTo>
                    <a:cubicBezTo>
                      <a:pt x="248" y="50"/>
                      <a:pt x="159" y="74"/>
                      <a:pt x="108" y="179"/>
                    </a:cubicBezTo>
                    <a:cubicBezTo>
                      <a:pt x="0" y="399"/>
                      <a:pt x="245" y="536"/>
                      <a:pt x="373" y="680"/>
                    </a:cubicBezTo>
                    <a:cubicBezTo>
                      <a:pt x="7583" y="8799"/>
                      <a:pt x="14793" y="16916"/>
                      <a:pt x="22005" y="25035"/>
                    </a:cubicBezTo>
                    <a:cubicBezTo>
                      <a:pt x="27534" y="31265"/>
                      <a:pt x="33063" y="37493"/>
                      <a:pt x="38592" y="43722"/>
                    </a:cubicBezTo>
                    <a:cubicBezTo>
                      <a:pt x="41879" y="47432"/>
                      <a:pt x="45169" y="51139"/>
                      <a:pt x="48465" y="54839"/>
                    </a:cubicBezTo>
                    <a:cubicBezTo>
                      <a:pt x="48697" y="55099"/>
                      <a:pt x="48878" y="55491"/>
                      <a:pt x="49272" y="55502"/>
                    </a:cubicBezTo>
                    <a:cubicBezTo>
                      <a:pt x="49712" y="55517"/>
                      <a:pt x="50152" y="55521"/>
                      <a:pt x="50594" y="55521"/>
                    </a:cubicBezTo>
                    <a:cubicBezTo>
                      <a:pt x="51166" y="55521"/>
                      <a:pt x="51742" y="55514"/>
                      <a:pt x="52325" y="55514"/>
                    </a:cubicBezTo>
                    <a:cubicBezTo>
                      <a:pt x="52267" y="55084"/>
                      <a:pt x="52003" y="54900"/>
                      <a:pt x="51808" y="54680"/>
                    </a:cubicBezTo>
                    <a:cubicBezTo>
                      <a:pt x="44446" y="46390"/>
                      <a:pt x="37083" y="38099"/>
                      <a:pt x="29721" y="29806"/>
                    </a:cubicBezTo>
                    <a:cubicBezTo>
                      <a:pt x="21461" y="20502"/>
                      <a:pt x="13162" y="11231"/>
                      <a:pt x="4987" y="1854"/>
                    </a:cubicBezTo>
                    <a:cubicBezTo>
                      <a:pt x="3918" y="626"/>
                      <a:pt x="2850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6"/>
              <p:cNvSpPr/>
              <p:nvPr/>
            </p:nvSpPr>
            <p:spPr>
              <a:xfrm rot="5400000">
                <a:off x="10028997" y="3677589"/>
                <a:ext cx="926463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424" h="55539" extrusionOk="0">
                    <a:moveTo>
                      <a:pt x="1479" y="1"/>
                    </a:moveTo>
                    <a:cubicBezTo>
                      <a:pt x="1221" y="1"/>
                      <a:pt x="951" y="24"/>
                      <a:pt x="666" y="70"/>
                    </a:cubicBezTo>
                    <a:cubicBezTo>
                      <a:pt x="643" y="74"/>
                      <a:pt x="619" y="75"/>
                      <a:pt x="594" y="75"/>
                    </a:cubicBezTo>
                    <a:cubicBezTo>
                      <a:pt x="513" y="75"/>
                      <a:pt x="425" y="60"/>
                      <a:pt x="344" y="60"/>
                    </a:cubicBezTo>
                    <a:cubicBezTo>
                      <a:pt x="244" y="60"/>
                      <a:pt x="156" y="83"/>
                      <a:pt x="105" y="188"/>
                    </a:cubicBezTo>
                    <a:cubicBezTo>
                      <a:pt x="1" y="408"/>
                      <a:pt x="244" y="547"/>
                      <a:pt x="371" y="691"/>
                    </a:cubicBezTo>
                    <a:cubicBezTo>
                      <a:pt x="2664" y="3302"/>
                      <a:pt x="4964" y="5908"/>
                      <a:pt x="7270" y="8505"/>
                    </a:cubicBezTo>
                    <a:cubicBezTo>
                      <a:pt x="13875" y="15937"/>
                      <a:pt x="20479" y="23371"/>
                      <a:pt x="27079" y="30807"/>
                    </a:cubicBezTo>
                    <a:cubicBezTo>
                      <a:pt x="34270" y="38914"/>
                      <a:pt x="41460" y="47022"/>
                      <a:pt x="48653" y="55129"/>
                    </a:cubicBezTo>
                    <a:cubicBezTo>
                      <a:pt x="48838" y="55338"/>
                      <a:pt x="49016" y="55538"/>
                      <a:pt x="49338" y="55538"/>
                    </a:cubicBezTo>
                    <a:cubicBezTo>
                      <a:pt x="49342" y="55538"/>
                      <a:pt x="49345" y="55538"/>
                      <a:pt x="49348" y="55538"/>
                    </a:cubicBezTo>
                    <a:cubicBezTo>
                      <a:pt x="49764" y="55533"/>
                      <a:pt x="50179" y="55532"/>
                      <a:pt x="50608" y="55532"/>
                    </a:cubicBezTo>
                    <a:cubicBezTo>
                      <a:pt x="51180" y="55532"/>
                      <a:pt x="51774" y="55535"/>
                      <a:pt x="52424" y="55535"/>
                    </a:cubicBezTo>
                    <a:cubicBezTo>
                      <a:pt x="52250" y="55288"/>
                      <a:pt x="52190" y="55179"/>
                      <a:pt x="52111" y="55091"/>
                    </a:cubicBezTo>
                    <a:cubicBezTo>
                      <a:pt x="49755" y="52431"/>
                      <a:pt x="47399" y="49772"/>
                      <a:pt x="45038" y="47116"/>
                    </a:cubicBezTo>
                    <a:cubicBezTo>
                      <a:pt x="38976" y="40296"/>
                      <a:pt x="32919" y="33472"/>
                      <a:pt x="26865" y="26646"/>
                    </a:cubicBezTo>
                    <a:cubicBezTo>
                      <a:pt x="19556" y="18406"/>
                      <a:pt x="12213" y="10194"/>
                      <a:pt x="4989" y="1880"/>
                    </a:cubicBezTo>
                    <a:cubicBezTo>
                      <a:pt x="3937" y="668"/>
                      <a:pt x="2879" y="1"/>
                      <a:pt x="1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6"/>
              <p:cNvSpPr/>
              <p:nvPr/>
            </p:nvSpPr>
            <p:spPr>
              <a:xfrm rot="5400000">
                <a:off x="10027910" y="460785"/>
                <a:ext cx="926870" cy="980382"/>
              </a:xfrm>
              <a:custGeom>
                <a:avLst/>
                <a:gdLst/>
                <a:ahLst/>
                <a:cxnLst/>
                <a:rect l="l" t="t" r="r" b="b"/>
                <a:pathLst>
                  <a:path w="52447" h="55475" extrusionOk="0">
                    <a:moveTo>
                      <a:pt x="1663" y="1"/>
                    </a:moveTo>
                    <a:cubicBezTo>
                      <a:pt x="1136" y="1"/>
                      <a:pt x="588" y="1"/>
                      <a:pt x="0" y="1"/>
                    </a:cubicBezTo>
                    <a:cubicBezTo>
                      <a:pt x="193" y="262"/>
                      <a:pt x="261" y="370"/>
                      <a:pt x="344" y="465"/>
                    </a:cubicBezTo>
                    <a:cubicBezTo>
                      <a:pt x="10130" y="11490"/>
                      <a:pt x="19917" y="22517"/>
                      <a:pt x="29703" y="33543"/>
                    </a:cubicBezTo>
                    <a:cubicBezTo>
                      <a:pt x="35614" y="40183"/>
                      <a:pt x="41514" y="46836"/>
                      <a:pt x="47402" y="53498"/>
                    </a:cubicBezTo>
                    <a:cubicBezTo>
                      <a:pt x="48904" y="55198"/>
                      <a:pt x="49110" y="55474"/>
                      <a:pt x="50749" y="55474"/>
                    </a:cubicBezTo>
                    <a:cubicBezTo>
                      <a:pt x="51041" y="55474"/>
                      <a:pt x="51379" y="55466"/>
                      <a:pt x="51777" y="55454"/>
                    </a:cubicBezTo>
                    <a:cubicBezTo>
                      <a:pt x="51783" y="55454"/>
                      <a:pt x="51788" y="55454"/>
                      <a:pt x="51794" y="55454"/>
                    </a:cubicBezTo>
                    <a:cubicBezTo>
                      <a:pt x="51883" y="55454"/>
                      <a:pt x="51985" y="55473"/>
                      <a:pt x="52079" y="55473"/>
                    </a:cubicBezTo>
                    <a:cubicBezTo>
                      <a:pt x="52187" y="55473"/>
                      <a:pt x="52284" y="55448"/>
                      <a:pt x="52337" y="55339"/>
                    </a:cubicBezTo>
                    <a:cubicBezTo>
                      <a:pt x="52447" y="55115"/>
                      <a:pt x="52194" y="54986"/>
                      <a:pt x="52067" y="54841"/>
                    </a:cubicBezTo>
                    <a:cubicBezTo>
                      <a:pt x="49282" y="51682"/>
                      <a:pt x="46493" y="48526"/>
                      <a:pt x="43699" y="45377"/>
                    </a:cubicBezTo>
                    <a:cubicBezTo>
                      <a:pt x="37641" y="38558"/>
                      <a:pt x="31585" y="31736"/>
                      <a:pt x="25531" y="24914"/>
                    </a:cubicBezTo>
                    <a:cubicBezTo>
                      <a:pt x="18292" y="16753"/>
                      <a:pt x="11051" y="8589"/>
                      <a:pt x="3810" y="430"/>
                    </a:cubicBezTo>
                    <a:cubicBezTo>
                      <a:pt x="3644" y="241"/>
                      <a:pt x="3499" y="5"/>
                      <a:pt x="3204" y="3"/>
                    </a:cubicBezTo>
                    <a:cubicBezTo>
                      <a:pt x="2697" y="1"/>
                      <a:pt x="2190" y="1"/>
                      <a:pt x="1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6"/>
              <p:cNvSpPr/>
              <p:nvPr/>
            </p:nvSpPr>
            <p:spPr>
              <a:xfrm rot="5400000">
                <a:off x="10199280" y="4314122"/>
                <a:ext cx="738781" cy="828770"/>
              </a:xfrm>
              <a:custGeom>
                <a:avLst/>
                <a:gdLst/>
                <a:ahLst/>
                <a:cxnLst/>
                <a:rect l="l" t="t" r="r" b="b"/>
                <a:pathLst>
                  <a:path w="41804" h="46896" extrusionOk="0">
                    <a:moveTo>
                      <a:pt x="1499" y="1"/>
                    </a:moveTo>
                    <a:cubicBezTo>
                      <a:pt x="1239" y="1"/>
                      <a:pt x="967" y="25"/>
                      <a:pt x="681" y="74"/>
                    </a:cubicBezTo>
                    <a:cubicBezTo>
                      <a:pt x="655" y="78"/>
                      <a:pt x="627" y="80"/>
                      <a:pt x="598" y="80"/>
                    </a:cubicBezTo>
                    <a:cubicBezTo>
                      <a:pt x="516" y="80"/>
                      <a:pt x="428" y="66"/>
                      <a:pt x="346" y="66"/>
                    </a:cubicBezTo>
                    <a:cubicBezTo>
                      <a:pt x="227" y="66"/>
                      <a:pt x="122" y="96"/>
                      <a:pt x="71" y="240"/>
                    </a:cubicBezTo>
                    <a:cubicBezTo>
                      <a:pt x="0" y="444"/>
                      <a:pt x="239" y="589"/>
                      <a:pt x="373" y="738"/>
                    </a:cubicBezTo>
                    <a:cubicBezTo>
                      <a:pt x="6154" y="7257"/>
                      <a:pt x="11938" y="13776"/>
                      <a:pt x="17720" y="20293"/>
                    </a:cubicBezTo>
                    <a:cubicBezTo>
                      <a:pt x="24336" y="27748"/>
                      <a:pt x="30950" y="35203"/>
                      <a:pt x="37563" y="42659"/>
                    </a:cubicBezTo>
                    <a:cubicBezTo>
                      <a:pt x="38715" y="43959"/>
                      <a:pt x="39870" y="45258"/>
                      <a:pt x="41027" y="46555"/>
                    </a:cubicBezTo>
                    <a:cubicBezTo>
                      <a:pt x="41144" y="46687"/>
                      <a:pt x="41252" y="46895"/>
                      <a:pt x="41431" y="46895"/>
                    </a:cubicBezTo>
                    <a:cubicBezTo>
                      <a:pt x="41454" y="46895"/>
                      <a:pt x="41477" y="46892"/>
                      <a:pt x="41502" y="46885"/>
                    </a:cubicBezTo>
                    <a:cubicBezTo>
                      <a:pt x="41790" y="46802"/>
                      <a:pt x="41691" y="46505"/>
                      <a:pt x="41701" y="46291"/>
                    </a:cubicBezTo>
                    <a:cubicBezTo>
                      <a:pt x="41716" y="45908"/>
                      <a:pt x="41705" y="45526"/>
                      <a:pt x="41705" y="45086"/>
                    </a:cubicBezTo>
                    <a:cubicBezTo>
                      <a:pt x="41666" y="44272"/>
                      <a:pt x="41803" y="43438"/>
                      <a:pt x="41087" y="42647"/>
                    </a:cubicBezTo>
                    <a:cubicBezTo>
                      <a:pt x="36741" y="37842"/>
                      <a:pt x="32467" y="32971"/>
                      <a:pt x="28151" y="28136"/>
                    </a:cubicBezTo>
                    <a:cubicBezTo>
                      <a:pt x="25795" y="25498"/>
                      <a:pt x="23448" y="22850"/>
                      <a:pt x="21113" y="20193"/>
                    </a:cubicBezTo>
                    <a:cubicBezTo>
                      <a:pt x="15732" y="14069"/>
                      <a:pt x="10252" y="8033"/>
                      <a:pt x="4929" y="1859"/>
                    </a:cubicBezTo>
                    <a:cubicBezTo>
                      <a:pt x="3907" y="673"/>
                      <a:pt x="2872" y="1"/>
                      <a:pt x="14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6"/>
              <p:cNvSpPr/>
              <p:nvPr/>
            </p:nvSpPr>
            <p:spPr>
              <a:xfrm rot="5400000">
                <a:off x="10045667" y="3500"/>
                <a:ext cx="711778" cy="803109"/>
              </a:xfrm>
              <a:custGeom>
                <a:avLst/>
                <a:gdLst/>
                <a:ahLst/>
                <a:cxnLst/>
                <a:rect l="l" t="t" r="r" b="b"/>
                <a:pathLst>
                  <a:path w="40276" h="45444" extrusionOk="0">
                    <a:moveTo>
                      <a:pt x="20" y="1"/>
                    </a:moveTo>
                    <a:cubicBezTo>
                      <a:pt x="20" y="1124"/>
                      <a:pt x="37" y="2106"/>
                      <a:pt x="12" y="3086"/>
                    </a:cubicBezTo>
                    <a:cubicBezTo>
                      <a:pt x="1" y="3555"/>
                      <a:pt x="167" y="3901"/>
                      <a:pt x="475" y="4248"/>
                    </a:cubicBezTo>
                    <a:cubicBezTo>
                      <a:pt x="3706" y="7873"/>
                      <a:pt x="6931" y="11501"/>
                      <a:pt x="10152" y="15131"/>
                    </a:cubicBezTo>
                    <a:cubicBezTo>
                      <a:pt x="18543" y="24595"/>
                      <a:pt x="26957" y="34036"/>
                      <a:pt x="35290" y="43548"/>
                    </a:cubicBezTo>
                    <a:cubicBezTo>
                      <a:pt x="36284" y="44685"/>
                      <a:pt x="37269" y="45444"/>
                      <a:pt x="38637" y="45444"/>
                    </a:cubicBezTo>
                    <a:cubicBezTo>
                      <a:pt x="38893" y="45444"/>
                      <a:pt x="39161" y="45418"/>
                      <a:pt x="39445" y="45362"/>
                    </a:cubicBezTo>
                    <a:cubicBezTo>
                      <a:pt x="39478" y="45356"/>
                      <a:pt x="39513" y="45354"/>
                      <a:pt x="39549" y="45354"/>
                    </a:cubicBezTo>
                    <a:cubicBezTo>
                      <a:pt x="39652" y="45354"/>
                      <a:pt x="39763" y="45373"/>
                      <a:pt x="39864" y="45373"/>
                    </a:cubicBezTo>
                    <a:cubicBezTo>
                      <a:pt x="39986" y="45373"/>
                      <a:pt x="40092" y="45345"/>
                      <a:pt x="40148" y="45223"/>
                    </a:cubicBezTo>
                    <a:cubicBezTo>
                      <a:pt x="40275" y="44953"/>
                      <a:pt x="39941" y="44793"/>
                      <a:pt x="39783" y="44615"/>
                    </a:cubicBezTo>
                    <a:cubicBezTo>
                      <a:pt x="35686" y="39984"/>
                      <a:pt x="31585" y="35356"/>
                      <a:pt x="27482" y="30732"/>
                    </a:cubicBezTo>
                    <a:cubicBezTo>
                      <a:pt x="18836" y="20984"/>
                      <a:pt x="10187" y="11238"/>
                      <a:pt x="1533" y="1496"/>
                    </a:cubicBezTo>
                    <a:cubicBezTo>
                      <a:pt x="1103" y="1014"/>
                      <a:pt x="722" y="473"/>
                      <a:pt x="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6"/>
              <p:cNvSpPr/>
              <p:nvPr/>
            </p:nvSpPr>
            <p:spPr>
              <a:xfrm rot="5400000">
                <a:off x="10435279" y="4551874"/>
                <a:ext cx="517910" cy="574745"/>
              </a:xfrm>
              <a:custGeom>
                <a:avLst/>
                <a:gdLst/>
                <a:ahLst/>
                <a:cxnLst/>
                <a:rect l="l" t="t" r="r" b="b"/>
                <a:pathLst>
                  <a:path w="29306" h="32522" extrusionOk="0">
                    <a:moveTo>
                      <a:pt x="1916" y="0"/>
                    </a:moveTo>
                    <a:cubicBezTo>
                      <a:pt x="1325" y="0"/>
                      <a:pt x="701" y="2"/>
                      <a:pt x="0" y="2"/>
                    </a:cubicBezTo>
                    <a:cubicBezTo>
                      <a:pt x="2195" y="2476"/>
                      <a:pt x="4227" y="4768"/>
                      <a:pt x="6261" y="7059"/>
                    </a:cubicBezTo>
                    <a:cubicBezTo>
                      <a:pt x="11603" y="13080"/>
                      <a:pt x="16947" y="19102"/>
                      <a:pt x="22291" y="25123"/>
                    </a:cubicBezTo>
                    <a:cubicBezTo>
                      <a:pt x="24359" y="27456"/>
                      <a:pt x="26430" y="29787"/>
                      <a:pt x="28503" y="32115"/>
                    </a:cubicBezTo>
                    <a:cubicBezTo>
                      <a:pt x="28635" y="32262"/>
                      <a:pt x="28757" y="32522"/>
                      <a:pt x="28944" y="32522"/>
                    </a:cubicBezTo>
                    <a:cubicBezTo>
                      <a:pt x="28968" y="32522"/>
                      <a:pt x="28992" y="32518"/>
                      <a:pt x="29018" y="32508"/>
                    </a:cubicBezTo>
                    <a:cubicBezTo>
                      <a:pt x="29306" y="32406"/>
                      <a:pt x="29184" y="32063"/>
                      <a:pt x="29190" y="31821"/>
                    </a:cubicBezTo>
                    <a:cubicBezTo>
                      <a:pt x="29203" y="31184"/>
                      <a:pt x="29165" y="30544"/>
                      <a:pt x="29203" y="29907"/>
                    </a:cubicBezTo>
                    <a:cubicBezTo>
                      <a:pt x="29244" y="29249"/>
                      <a:pt x="29028" y="28737"/>
                      <a:pt x="28584" y="28249"/>
                    </a:cubicBezTo>
                    <a:cubicBezTo>
                      <a:pt x="27123" y="26643"/>
                      <a:pt x="25693" y="25007"/>
                      <a:pt x="24251" y="23382"/>
                    </a:cubicBezTo>
                    <a:cubicBezTo>
                      <a:pt x="17485" y="15753"/>
                      <a:pt x="10717" y="8126"/>
                      <a:pt x="3947" y="499"/>
                    </a:cubicBezTo>
                    <a:cubicBezTo>
                      <a:pt x="3746" y="274"/>
                      <a:pt x="3559" y="3"/>
                      <a:pt x="3208" y="3"/>
                    </a:cubicBezTo>
                    <a:cubicBezTo>
                      <a:pt x="2784" y="1"/>
                      <a:pt x="2359" y="0"/>
                      <a:pt x="19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6"/>
              <p:cNvSpPr/>
              <p:nvPr/>
            </p:nvSpPr>
            <p:spPr>
              <a:xfrm rot="5400000">
                <a:off x="10029810" y="19777"/>
                <a:ext cx="491101" cy="547441"/>
              </a:xfrm>
              <a:custGeom>
                <a:avLst/>
                <a:gdLst/>
                <a:ahLst/>
                <a:cxnLst/>
                <a:rect l="l" t="t" r="r" b="b"/>
                <a:pathLst>
                  <a:path w="27789" h="30977" extrusionOk="0">
                    <a:moveTo>
                      <a:pt x="301" y="0"/>
                    </a:moveTo>
                    <a:lnTo>
                      <a:pt x="89" y="66"/>
                    </a:lnTo>
                    <a:cubicBezTo>
                      <a:pt x="89" y="873"/>
                      <a:pt x="141" y="1683"/>
                      <a:pt x="73" y="2486"/>
                    </a:cubicBezTo>
                    <a:cubicBezTo>
                      <a:pt x="0" y="3378"/>
                      <a:pt x="342" y="4014"/>
                      <a:pt x="926" y="4667"/>
                    </a:cubicBezTo>
                    <a:cubicBezTo>
                      <a:pt x="5616" y="9895"/>
                      <a:pt x="10294" y="15134"/>
                      <a:pt x="14957" y="20388"/>
                    </a:cubicBezTo>
                    <a:cubicBezTo>
                      <a:pt x="17960" y="23769"/>
                      <a:pt x="20934" y="27173"/>
                      <a:pt x="23921" y="30566"/>
                    </a:cubicBezTo>
                    <a:cubicBezTo>
                      <a:pt x="24089" y="30757"/>
                      <a:pt x="24255" y="30971"/>
                      <a:pt x="24542" y="30973"/>
                    </a:cubicBezTo>
                    <a:cubicBezTo>
                      <a:pt x="24974" y="30975"/>
                      <a:pt x="25406" y="30976"/>
                      <a:pt x="25856" y="30976"/>
                    </a:cubicBezTo>
                    <a:cubicBezTo>
                      <a:pt x="26455" y="30976"/>
                      <a:pt x="27086" y="30975"/>
                      <a:pt x="27789" y="3097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6"/>
              <p:cNvSpPr/>
              <p:nvPr/>
            </p:nvSpPr>
            <p:spPr>
              <a:xfrm rot="5400000">
                <a:off x="10674715" y="4791067"/>
                <a:ext cx="291013" cy="323195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8288" extrusionOk="0">
                    <a:moveTo>
                      <a:pt x="329" y="1"/>
                    </a:moveTo>
                    <a:cubicBezTo>
                      <a:pt x="232" y="1"/>
                      <a:pt x="140" y="20"/>
                      <a:pt x="88" y="120"/>
                    </a:cubicBezTo>
                    <a:cubicBezTo>
                      <a:pt x="1" y="290"/>
                      <a:pt x="165" y="396"/>
                      <a:pt x="258" y="510"/>
                    </a:cubicBezTo>
                    <a:cubicBezTo>
                      <a:pt x="370" y="648"/>
                      <a:pt x="493" y="778"/>
                      <a:pt x="611" y="913"/>
                    </a:cubicBezTo>
                    <a:cubicBezTo>
                      <a:pt x="4308" y="5081"/>
                      <a:pt x="8004" y="9252"/>
                      <a:pt x="11702" y="13420"/>
                    </a:cubicBezTo>
                    <a:cubicBezTo>
                      <a:pt x="13059" y="14951"/>
                      <a:pt x="14415" y="16479"/>
                      <a:pt x="15776" y="18006"/>
                    </a:cubicBezTo>
                    <a:cubicBezTo>
                      <a:pt x="15874" y="18118"/>
                      <a:pt x="15974" y="18287"/>
                      <a:pt x="16126" y="18287"/>
                    </a:cubicBezTo>
                    <a:cubicBezTo>
                      <a:pt x="16149" y="18287"/>
                      <a:pt x="16174" y="18283"/>
                      <a:pt x="16200" y="18274"/>
                    </a:cubicBezTo>
                    <a:cubicBezTo>
                      <a:pt x="16399" y="18205"/>
                      <a:pt x="16349" y="17971"/>
                      <a:pt x="16353" y="17799"/>
                    </a:cubicBezTo>
                    <a:cubicBezTo>
                      <a:pt x="16361" y="17365"/>
                      <a:pt x="16355" y="16931"/>
                      <a:pt x="16355" y="16497"/>
                    </a:cubicBezTo>
                    <a:cubicBezTo>
                      <a:pt x="16467" y="15472"/>
                      <a:pt x="16411" y="14503"/>
                      <a:pt x="15533" y="13770"/>
                    </a:cubicBezTo>
                    <a:cubicBezTo>
                      <a:pt x="15318" y="13590"/>
                      <a:pt x="15152" y="13357"/>
                      <a:pt x="14965" y="13146"/>
                    </a:cubicBezTo>
                    <a:cubicBezTo>
                      <a:pt x="11233" y="8939"/>
                      <a:pt x="7502" y="4732"/>
                      <a:pt x="3768" y="527"/>
                    </a:cubicBezTo>
                    <a:cubicBezTo>
                      <a:pt x="3535" y="265"/>
                      <a:pt x="3313" y="2"/>
                      <a:pt x="2906" y="2"/>
                    </a:cubicBezTo>
                    <a:cubicBezTo>
                      <a:pt x="2899" y="2"/>
                      <a:pt x="2892" y="2"/>
                      <a:pt x="2884" y="2"/>
                    </a:cubicBezTo>
                    <a:cubicBezTo>
                      <a:pt x="2603" y="8"/>
                      <a:pt x="2321" y="10"/>
                      <a:pt x="2039" y="10"/>
                    </a:cubicBezTo>
                    <a:cubicBezTo>
                      <a:pt x="1650" y="10"/>
                      <a:pt x="1261" y="7"/>
                      <a:pt x="872" y="7"/>
                    </a:cubicBezTo>
                    <a:cubicBezTo>
                      <a:pt x="749" y="7"/>
                      <a:pt x="626" y="7"/>
                      <a:pt x="503" y="8"/>
                    </a:cubicBezTo>
                    <a:cubicBezTo>
                      <a:pt x="448" y="8"/>
                      <a:pt x="388" y="1"/>
                      <a:pt x="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6"/>
              <p:cNvSpPr/>
              <p:nvPr/>
            </p:nvSpPr>
            <p:spPr>
              <a:xfrm rot="5400000">
                <a:off x="10015764" y="32846"/>
                <a:ext cx="263691" cy="294777"/>
              </a:xfrm>
              <a:custGeom>
                <a:avLst/>
                <a:gdLst/>
                <a:ahLst/>
                <a:cxnLst/>
                <a:rect l="l" t="t" r="r" b="b"/>
                <a:pathLst>
                  <a:path w="14921" h="16680" extrusionOk="0">
                    <a:moveTo>
                      <a:pt x="304" y="0"/>
                    </a:moveTo>
                    <a:cubicBezTo>
                      <a:pt x="268" y="0"/>
                      <a:pt x="229" y="9"/>
                      <a:pt x="185" y="30"/>
                    </a:cubicBezTo>
                    <a:cubicBezTo>
                      <a:pt x="0" y="117"/>
                      <a:pt x="70" y="348"/>
                      <a:pt x="68" y="518"/>
                    </a:cubicBezTo>
                    <a:cubicBezTo>
                      <a:pt x="60" y="1257"/>
                      <a:pt x="93" y="1998"/>
                      <a:pt x="54" y="2737"/>
                    </a:cubicBezTo>
                    <a:cubicBezTo>
                      <a:pt x="23" y="3345"/>
                      <a:pt x="241" y="3807"/>
                      <a:pt x="639" y="4252"/>
                    </a:cubicBezTo>
                    <a:cubicBezTo>
                      <a:pt x="3976" y="7983"/>
                      <a:pt x="7328" y="11704"/>
                      <a:pt x="10611" y="15482"/>
                    </a:cubicBezTo>
                    <a:cubicBezTo>
                      <a:pt x="11220" y="16184"/>
                      <a:pt x="11816" y="16680"/>
                      <a:pt x="12547" y="16680"/>
                    </a:cubicBezTo>
                    <a:cubicBezTo>
                      <a:pt x="12701" y="16680"/>
                      <a:pt x="12861" y="16658"/>
                      <a:pt x="13029" y="16611"/>
                    </a:cubicBezTo>
                    <a:cubicBezTo>
                      <a:pt x="13314" y="16611"/>
                      <a:pt x="13531" y="16618"/>
                      <a:pt x="13719" y="16618"/>
                    </a:cubicBezTo>
                    <a:cubicBezTo>
                      <a:pt x="13841" y="16618"/>
                      <a:pt x="13952" y="16615"/>
                      <a:pt x="14061" y="16606"/>
                    </a:cubicBezTo>
                    <a:cubicBezTo>
                      <a:pt x="14080" y="16604"/>
                      <a:pt x="14099" y="16603"/>
                      <a:pt x="14118" y="16603"/>
                    </a:cubicBezTo>
                    <a:cubicBezTo>
                      <a:pt x="14246" y="16603"/>
                      <a:pt x="14393" y="16636"/>
                      <a:pt x="14522" y="16636"/>
                    </a:cubicBezTo>
                    <a:cubicBezTo>
                      <a:pt x="14655" y="16636"/>
                      <a:pt x="14770" y="16601"/>
                      <a:pt x="14822" y="16457"/>
                    </a:cubicBezTo>
                    <a:cubicBezTo>
                      <a:pt x="14920" y="16191"/>
                      <a:pt x="14571" y="15994"/>
                      <a:pt x="14389" y="15791"/>
                    </a:cubicBezTo>
                    <a:cubicBezTo>
                      <a:pt x="11477" y="12501"/>
                      <a:pt x="8563" y="9214"/>
                      <a:pt x="5649" y="5926"/>
                    </a:cubicBezTo>
                    <a:cubicBezTo>
                      <a:pt x="3989" y="4052"/>
                      <a:pt x="2328" y="2180"/>
                      <a:pt x="660" y="312"/>
                    </a:cubicBezTo>
                    <a:cubicBezTo>
                      <a:pt x="558" y="199"/>
                      <a:pt x="471" y="0"/>
                      <a:pt x="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6"/>
              <p:cNvSpPr/>
              <p:nvPr/>
            </p:nvSpPr>
            <p:spPr>
              <a:xfrm rot="5400000">
                <a:off x="10914937" y="5029297"/>
                <a:ext cx="64805" cy="70761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4004" extrusionOk="0">
                    <a:moveTo>
                      <a:pt x="588" y="1"/>
                    </a:moveTo>
                    <a:cubicBezTo>
                      <a:pt x="401" y="1"/>
                      <a:pt x="251" y="37"/>
                      <a:pt x="193" y="165"/>
                    </a:cubicBezTo>
                    <a:cubicBezTo>
                      <a:pt x="0" y="593"/>
                      <a:pt x="627" y="881"/>
                      <a:pt x="909" y="1215"/>
                    </a:cubicBezTo>
                    <a:cubicBezTo>
                      <a:pt x="1712" y="2162"/>
                      <a:pt x="2553" y="3075"/>
                      <a:pt x="3379" y="4003"/>
                    </a:cubicBezTo>
                    <a:lnTo>
                      <a:pt x="3588" y="3938"/>
                    </a:lnTo>
                    <a:cubicBezTo>
                      <a:pt x="3625" y="2761"/>
                      <a:pt x="3667" y="1581"/>
                      <a:pt x="3553" y="402"/>
                    </a:cubicBezTo>
                    <a:cubicBezTo>
                      <a:pt x="3522" y="90"/>
                      <a:pt x="3221" y="57"/>
                      <a:pt x="2951" y="57"/>
                    </a:cubicBezTo>
                    <a:cubicBezTo>
                      <a:pt x="2622" y="57"/>
                      <a:pt x="2293" y="50"/>
                      <a:pt x="1965" y="50"/>
                    </a:cubicBezTo>
                    <a:cubicBezTo>
                      <a:pt x="1782" y="50"/>
                      <a:pt x="1599" y="52"/>
                      <a:pt x="1417" y="59"/>
                    </a:cubicBezTo>
                    <a:cubicBezTo>
                      <a:pt x="1400" y="59"/>
                      <a:pt x="1383" y="60"/>
                      <a:pt x="1365" y="60"/>
                    </a:cubicBezTo>
                    <a:cubicBezTo>
                      <a:pt x="1126" y="60"/>
                      <a:pt x="828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6"/>
              <p:cNvSpPr/>
              <p:nvPr/>
            </p:nvSpPr>
            <p:spPr>
              <a:xfrm rot="5400000">
                <a:off x="10001462" y="44969"/>
                <a:ext cx="42078" cy="42732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2418" extrusionOk="0">
                    <a:moveTo>
                      <a:pt x="351" y="1"/>
                    </a:moveTo>
                    <a:lnTo>
                      <a:pt x="351" y="1"/>
                    </a:lnTo>
                    <a:cubicBezTo>
                      <a:pt x="1" y="1956"/>
                      <a:pt x="130" y="2417"/>
                      <a:pt x="1327" y="2417"/>
                    </a:cubicBezTo>
                    <a:cubicBezTo>
                      <a:pt x="1469" y="2417"/>
                      <a:pt x="1626" y="2411"/>
                      <a:pt x="1798" y="2399"/>
                    </a:cubicBezTo>
                    <a:lnTo>
                      <a:pt x="1875" y="2399"/>
                    </a:lnTo>
                    <a:cubicBezTo>
                      <a:pt x="1878" y="2399"/>
                      <a:pt x="1881" y="2399"/>
                      <a:pt x="1884" y="2399"/>
                    </a:cubicBezTo>
                    <a:cubicBezTo>
                      <a:pt x="2235" y="2399"/>
                      <a:pt x="2381" y="2275"/>
                      <a:pt x="2109" y="1961"/>
                    </a:cubicBezTo>
                    <a:cubicBezTo>
                      <a:pt x="1557" y="1332"/>
                      <a:pt x="993" y="717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6" name="Google Shape;726;p16"/>
            <p:cNvSpPr/>
            <p:nvPr/>
          </p:nvSpPr>
          <p:spPr>
            <a:xfrm>
              <a:off x="821210" y="3856719"/>
              <a:ext cx="430737" cy="430965"/>
            </a:xfrm>
            <a:custGeom>
              <a:avLst/>
              <a:gdLst/>
              <a:ahLst/>
              <a:cxnLst/>
              <a:rect l="l" t="t" r="r" b="b"/>
              <a:pathLst>
                <a:path w="9473" h="9478" extrusionOk="0">
                  <a:moveTo>
                    <a:pt x="4900" y="9472"/>
                  </a:moveTo>
                  <a:cubicBezTo>
                    <a:pt x="3062" y="9466"/>
                    <a:pt x="1402" y="8352"/>
                    <a:pt x="701" y="6652"/>
                  </a:cubicBezTo>
                  <a:cubicBezTo>
                    <a:pt x="1" y="4946"/>
                    <a:pt x="397" y="2987"/>
                    <a:pt x="1701" y="1689"/>
                  </a:cubicBezTo>
                  <a:cubicBezTo>
                    <a:pt x="3005" y="391"/>
                    <a:pt x="4963" y="0"/>
                    <a:pt x="6664" y="707"/>
                  </a:cubicBezTo>
                  <a:cubicBezTo>
                    <a:pt x="8364" y="1413"/>
                    <a:pt x="9472" y="3073"/>
                    <a:pt x="9472" y="4917"/>
                  </a:cubicBezTo>
                  <a:cubicBezTo>
                    <a:pt x="9472" y="7439"/>
                    <a:pt x="7422" y="9478"/>
                    <a:pt x="4900" y="9472"/>
                  </a:cubicBezTo>
                  <a:close/>
                  <a:moveTo>
                    <a:pt x="5113" y="4705"/>
                  </a:moveTo>
                  <a:lnTo>
                    <a:pt x="6905" y="4705"/>
                  </a:lnTo>
                  <a:cubicBezTo>
                    <a:pt x="6888" y="4102"/>
                    <a:pt x="6796" y="3499"/>
                    <a:pt x="6623" y="2918"/>
                  </a:cubicBezTo>
                  <a:lnTo>
                    <a:pt x="5107" y="2918"/>
                  </a:lnTo>
                  <a:close/>
                  <a:moveTo>
                    <a:pt x="6905" y="5124"/>
                  </a:moveTo>
                  <a:lnTo>
                    <a:pt x="5113" y="5124"/>
                  </a:lnTo>
                  <a:lnTo>
                    <a:pt x="5113" y="6910"/>
                  </a:lnTo>
                  <a:lnTo>
                    <a:pt x="6629" y="6910"/>
                  </a:lnTo>
                  <a:cubicBezTo>
                    <a:pt x="6796" y="6330"/>
                    <a:pt x="6893" y="5733"/>
                    <a:pt x="6905" y="5124"/>
                  </a:cubicBezTo>
                  <a:close/>
                  <a:moveTo>
                    <a:pt x="9047" y="5124"/>
                  </a:moveTo>
                  <a:lnTo>
                    <a:pt x="7313" y="5124"/>
                  </a:lnTo>
                  <a:cubicBezTo>
                    <a:pt x="7295" y="5727"/>
                    <a:pt x="7209" y="6330"/>
                    <a:pt x="7048" y="6910"/>
                  </a:cubicBezTo>
                  <a:lnTo>
                    <a:pt x="8542" y="6910"/>
                  </a:lnTo>
                  <a:cubicBezTo>
                    <a:pt x="8846" y="6365"/>
                    <a:pt x="9019" y="5750"/>
                    <a:pt x="9053" y="5124"/>
                  </a:cubicBezTo>
                  <a:close/>
                  <a:moveTo>
                    <a:pt x="8278" y="7318"/>
                  </a:moveTo>
                  <a:lnTo>
                    <a:pt x="6922" y="7318"/>
                  </a:lnTo>
                  <a:cubicBezTo>
                    <a:pt x="6738" y="7864"/>
                    <a:pt x="6480" y="8381"/>
                    <a:pt x="6164" y="8858"/>
                  </a:cubicBezTo>
                  <a:cubicBezTo>
                    <a:pt x="7014" y="8588"/>
                    <a:pt x="7755" y="8042"/>
                    <a:pt x="8278" y="7318"/>
                  </a:cubicBezTo>
                  <a:close/>
                  <a:moveTo>
                    <a:pt x="5549" y="9001"/>
                  </a:moveTo>
                  <a:cubicBezTo>
                    <a:pt x="5951" y="8496"/>
                    <a:pt x="6267" y="7927"/>
                    <a:pt x="6491" y="7318"/>
                  </a:cubicBezTo>
                  <a:lnTo>
                    <a:pt x="5107" y="7318"/>
                  </a:lnTo>
                  <a:lnTo>
                    <a:pt x="5107" y="9047"/>
                  </a:lnTo>
                  <a:cubicBezTo>
                    <a:pt x="5256" y="9041"/>
                    <a:pt x="5406" y="9024"/>
                    <a:pt x="5549" y="9001"/>
                  </a:cubicBezTo>
                  <a:close/>
                  <a:moveTo>
                    <a:pt x="4688" y="9047"/>
                  </a:moveTo>
                  <a:lnTo>
                    <a:pt x="4688" y="7318"/>
                  </a:lnTo>
                  <a:lnTo>
                    <a:pt x="3206" y="7318"/>
                  </a:lnTo>
                  <a:cubicBezTo>
                    <a:pt x="3424" y="7916"/>
                    <a:pt x="3734" y="8479"/>
                    <a:pt x="4130" y="8984"/>
                  </a:cubicBezTo>
                  <a:cubicBezTo>
                    <a:pt x="4314" y="9018"/>
                    <a:pt x="4498" y="9041"/>
                    <a:pt x="4688" y="9047"/>
                  </a:cubicBezTo>
                  <a:close/>
                  <a:moveTo>
                    <a:pt x="3510" y="8817"/>
                  </a:moveTo>
                  <a:cubicBezTo>
                    <a:pt x="3200" y="8346"/>
                    <a:pt x="2953" y="7847"/>
                    <a:pt x="2775" y="7318"/>
                  </a:cubicBezTo>
                  <a:lnTo>
                    <a:pt x="1523" y="7318"/>
                  </a:lnTo>
                  <a:cubicBezTo>
                    <a:pt x="2017" y="8008"/>
                    <a:pt x="2706" y="8530"/>
                    <a:pt x="3510" y="8817"/>
                  </a:cubicBezTo>
                  <a:close/>
                  <a:moveTo>
                    <a:pt x="1264" y="6910"/>
                  </a:moveTo>
                  <a:lnTo>
                    <a:pt x="2654" y="6910"/>
                  </a:lnTo>
                  <a:cubicBezTo>
                    <a:pt x="2493" y="6330"/>
                    <a:pt x="2402" y="5727"/>
                    <a:pt x="2390" y="5124"/>
                  </a:cubicBezTo>
                  <a:lnTo>
                    <a:pt x="753" y="5124"/>
                  </a:lnTo>
                  <a:cubicBezTo>
                    <a:pt x="787" y="5750"/>
                    <a:pt x="960" y="6365"/>
                    <a:pt x="1264" y="6910"/>
                  </a:cubicBezTo>
                  <a:close/>
                  <a:moveTo>
                    <a:pt x="753" y="4705"/>
                  </a:moveTo>
                  <a:lnTo>
                    <a:pt x="2384" y="4705"/>
                  </a:lnTo>
                  <a:cubicBezTo>
                    <a:pt x="2402" y="4102"/>
                    <a:pt x="2493" y="3499"/>
                    <a:pt x="2654" y="2913"/>
                  </a:cubicBezTo>
                  <a:lnTo>
                    <a:pt x="1264" y="2913"/>
                  </a:lnTo>
                  <a:cubicBezTo>
                    <a:pt x="960" y="3464"/>
                    <a:pt x="787" y="4079"/>
                    <a:pt x="753" y="4710"/>
                  </a:cubicBezTo>
                  <a:close/>
                  <a:moveTo>
                    <a:pt x="1523" y="2511"/>
                  </a:moveTo>
                  <a:lnTo>
                    <a:pt x="2775" y="2511"/>
                  </a:lnTo>
                  <a:cubicBezTo>
                    <a:pt x="2953" y="1988"/>
                    <a:pt x="3200" y="1482"/>
                    <a:pt x="3504" y="1017"/>
                  </a:cubicBezTo>
                  <a:cubicBezTo>
                    <a:pt x="2712" y="1304"/>
                    <a:pt x="2017" y="1827"/>
                    <a:pt x="1523" y="2511"/>
                  </a:cubicBezTo>
                  <a:close/>
                  <a:moveTo>
                    <a:pt x="4688" y="782"/>
                  </a:moveTo>
                  <a:cubicBezTo>
                    <a:pt x="4498" y="793"/>
                    <a:pt x="4314" y="816"/>
                    <a:pt x="4130" y="851"/>
                  </a:cubicBezTo>
                  <a:cubicBezTo>
                    <a:pt x="3734" y="1350"/>
                    <a:pt x="3424" y="1913"/>
                    <a:pt x="3206" y="2511"/>
                  </a:cubicBezTo>
                  <a:lnTo>
                    <a:pt x="4688" y="2511"/>
                  </a:lnTo>
                  <a:close/>
                  <a:moveTo>
                    <a:pt x="4688" y="2918"/>
                  </a:moveTo>
                  <a:lnTo>
                    <a:pt x="3074" y="2918"/>
                  </a:lnTo>
                  <a:cubicBezTo>
                    <a:pt x="2901" y="3499"/>
                    <a:pt x="2809" y="4102"/>
                    <a:pt x="2798" y="4710"/>
                  </a:cubicBezTo>
                  <a:lnTo>
                    <a:pt x="4693" y="4710"/>
                  </a:lnTo>
                  <a:close/>
                  <a:moveTo>
                    <a:pt x="2798" y="5124"/>
                  </a:moveTo>
                  <a:cubicBezTo>
                    <a:pt x="2809" y="5733"/>
                    <a:pt x="2907" y="6330"/>
                    <a:pt x="3074" y="6910"/>
                  </a:cubicBezTo>
                  <a:lnTo>
                    <a:pt x="4693" y="6910"/>
                  </a:lnTo>
                  <a:lnTo>
                    <a:pt x="4693" y="5124"/>
                  </a:lnTo>
                  <a:close/>
                  <a:moveTo>
                    <a:pt x="5113" y="782"/>
                  </a:moveTo>
                  <a:lnTo>
                    <a:pt x="5113" y="2511"/>
                  </a:lnTo>
                  <a:lnTo>
                    <a:pt x="6491" y="2511"/>
                  </a:lnTo>
                  <a:cubicBezTo>
                    <a:pt x="6273" y="1907"/>
                    <a:pt x="5957" y="1339"/>
                    <a:pt x="5561" y="828"/>
                  </a:cubicBezTo>
                  <a:cubicBezTo>
                    <a:pt x="5411" y="805"/>
                    <a:pt x="5262" y="793"/>
                    <a:pt x="5113" y="782"/>
                  </a:cubicBezTo>
                  <a:close/>
                  <a:moveTo>
                    <a:pt x="6164" y="977"/>
                  </a:moveTo>
                  <a:cubicBezTo>
                    <a:pt x="6485" y="1454"/>
                    <a:pt x="6738" y="1971"/>
                    <a:pt x="6922" y="2511"/>
                  </a:cubicBezTo>
                  <a:lnTo>
                    <a:pt x="8278" y="2511"/>
                  </a:lnTo>
                  <a:cubicBezTo>
                    <a:pt x="7755" y="1787"/>
                    <a:pt x="7014" y="1247"/>
                    <a:pt x="6164" y="977"/>
                  </a:cubicBezTo>
                  <a:close/>
                  <a:moveTo>
                    <a:pt x="8536" y="2913"/>
                  </a:moveTo>
                  <a:lnTo>
                    <a:pt x="7048" y="2913"/>
                  </a:lnTo>
                  <a:cubicBezTo>
                    <a:pt x="7209" y="3499"/>
                    <a:pt x="7295" y="4096"/>
                    <a:pt x="7313" y="4705"/>
                  </a:cubicBezTo>
                  <a:lnTo>
                    <a:pt x="9047" y="4705"/>
                  </a:lnTo>
                  <a:cubicBezTo>
                    <a:pt x="9013" y="4073"/>
                    <a:pt x="8841" y="3464"/>
                    <a:pt x="8536" y="2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27" name="Google Shape;727;p16"/>
            <p:cNvCxnSpPr/>
            <p:nvPr/>
          </p:nvCxnSpPr>
          <p:spPr>
            <a:xfrm rot="10800000">
              <a:off x="8510100" y="-15475"/>
              <a:ext cx="0" cy="52014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28" name="Google Shape;728;p16"/>
            <p:cNvSpPr/>
            <p:nvPr/>
          </p:nvSpPr>
          <p:spPr>
            <a:xfrm>
              <a:off x="821346" y="1791450"/>
              <a:ext cx="430464" cy="431010"/>
            </a:xfrm>
            <a:custGeom>
              <a:avLst/>
              <a:gdLst/>
              <a:ahLst/>
              <a:cxnLst/>
              <a:rect l="l" t="t" r="r" b="b"/>
              <a:pathLst>
                <a:path w="9467" h="9479" extrusionOk="0">
                  <a:moveTo>
                    <a:pt x="4900" y="9472"/>
                  </a:moveTo>
                  <a:cubicBezTo>
                    <a:pt x="3056" y="9467"/>
                    <a:pt x="1396" y="8352"/>
                    <a:pt x="701" y="6646"/>
                  </a:cubicBezTo>
                  <a:cubicBezTo>
                    <a:pt x="0" y="4946"/>
                    <a:pt x="391" y="2988"/>
                    <a:pt x="1695" y="1689"/>
                  </a:cubicBezTo>
                  <a:cubicBezTo>
                    <a:pt x="2999" y="386"/>
                    <a:pt x="4957" y="1"/>
                    <a:pt x="6658" y="707"/>
                  </a:cubicBezTo>
                  <a:cubicBezTo>
                    <a:pt x="8358" y="1414"/>
                    <a:pt x="9466" y="3074"/>
                    <a:pt x="9466" y="4918"/>
                  </a:cubicBezTo>
                  <a:cubicBezTo>
                    <a:pt x="9466" y="7439"/>
                    <a:pt x="7422" y="9478"/>
                    <a:pt x="4900" y="9472"/>
                  </a:cubicBezTo>
                  <a:close/>
                  <a:moveTo>
                    <a:pt x="5107" y="4705"/>
                  </a:moveTo>
                  <a:lnTo>
                    <a:pt x="6905" y="4705"/>
                  </a:lnTo>
                  <a:cubicBezTo>
                    <a:pt x="6887" y="4102"/>
                    <a:pt x="6790" y="3499"/>
                    <a:pt x="6617" y="2913"/>
                  </a:cubicBezTo>
                  <a:lnTo>
                    <a:pt x="5107" y="2913"/>
                  </a:lnTo>
                  <a:close/>
                  <a:moveTo>
                    <a:pt x="6905" y="5124"/>
                  </a:moveTo>
                  <a:lnTo>
                    <a:pt x="5107" y="5124"/>
                  </a:lnTo>
                  <a:lnTo>
                    <a:pt x="5107" y="6911"/>
                  </a:lnTo>
                  <a:lnTo>
                    <a:pt x="6623" y="6911"/>
                  </a:lnTo>
                  <a:cubicBezTo>
                    <a:pt x="6796" y="6331"/>
                    <a:pt x="6887" y="5727"/>
                    <a:pt x="6905" y="5124"/>
                  </a:cubicBezTo>
                  <a:close/>
                  <a:moveTo>
                    <a:pt x="9041" y="5124"/>
                  </a:moveTo>
                  <a:lnTo>
                    <a:pt x="7313" y="5124"/>
                  </a:lnTo>
                  <a:cubicBezTo>
                    <a:pt x="7295" y="5727"/>
                    <a:pt x="7203" y="6331"/>
                    <a:pt x="7048" y="6911"/>
                  </a:cubicBezTo>
                  <a:lnTo>
                    <a:pt x="8530" y="6911"/>
                  </a:lnTo>
                  <a:cubicBezTo>
                    <a:pt x="8835" y="6365"/>
                    <a:pt x="9013" y="5750"/>
                    <a:pt x="9041" y="5124"/>
                  </a:cubicBezTo>
                  <a:close/>
                  <a:moveTo>
                    <a:pt x="8277" y="7313"/>
                  </a:moveTo>
                  <a:lnTo>
                    <a:pt x="6916" y="7313"/>
                  </a:lnTo>
                  <a:cubicBezTo>
                    <a:pt x="6732" y="7858"/>
                    <a:pt x="6480" y="8381"/>
                    <a:pt x="6158" y="8858"/>
                  </a:cubicBezTo>
                  <a:cubicBezTo>
                    <a:pt x="7014" y="8582"/>
                    <a:pt x="7755" y="8042"/>
                    <a:pt x="8277" y="7313"/>
                  </a:cubicBezTo>
                  <a:close/>
                  <a:moveTo>
                    <a:pt x="5549" y="9001"/>
                  </a:moveTo>
                  <a:cubicBezTo>
                    <a:pt x="5945" y="8496"/>
                    <a:pt x="6267" y="7922"/>
                    <a:pt x="6485" y="7313"/>
                  </a:cubicBezTo>
                  <a:lnTo>
                    <a:pt x="5101" y="7313"/>
                  </a:lnTo>
                  <a:lnTo>
                    <a:pt x="5101" y="9047"/>
                  </a:lnTo>
                  <a:cubicBezTo>
                    <a:pt x="5250" y="9042"/>
                    <a:pt x="5400" y="9024"/>
                    <a:pt x="5549" y="9001"/>
                  </a:cubicBezTo>
                  <a:close/>
                  <a:moveTo>
                    <a:pt x="4688" y="9047"/>
                  </a:moveTo>
                  <a:lnTo>
                    <a:pt x="4688" y="7313"/>
                  </a:lnTo>
                  <a:lnTo>
                    <a:pt x="3200" y="7313"/>
                  </a:lnTo>
                  <a:cubicBezTo>
                    <a:pt x="3418" y="7916"/>
                    <a:pt x="3728" y="8479"/>
                    <a:pt x="4125" y="8979"/>
                  </a:cubicBezTo>
                  <a:cubicBezTo>
                    <a:pt x="4308" y="9013"/>
                    <a:pt x="4498" y="9036"/>
                    <a:pt x="4688" y="9047"/>
                  </a:cubicBezTo>
                  <a:close/>
                  <a:moveTo>
                    <a:pt x="3504" y="8812"/>
                  </a:moveTo>
                  <a:cubicBezTo>
                    <a:pt x="3194" y="8347"/>
                    <a:pt x="2947" y="7841"/>
                    <a:pt x="2769" y="7313"/>
                  </a:cubicBezTo>
                  <a:lnTo>
                    <a:pt x="1517" y="7313"/>
                  </a:lnTo>
                  <a:cubicBezTo>
                    <a:pt x="2011" y="8008"/>
                    <a:pt x="2706" y="8530"/>
                    <a:pt x="3504" y="8812"/>
                  </a:cubicBezTo>
                  <a:close/>
                  <a:moveTo>
                    <a:pt x="1258" y="6911"/>
                  </a:moveTo>
                  <a:lnTo>
                    <a:pt x="2648" y="6911"/>
                  </a:lnTo>
                  <a:cubicBezTo>
                    <a:pt x="2488" y="6331"/>
                    <a:pt x="2396" y="5727"/>
                    <a:pt x="2384" y="5124"/>
                  </a:cubicBezTo>
                  <a:lnTo>
                    <a:pt x="747" y="5124"/>
                  </a:lnTo>
                  <a:cubicBezTo>
                    <a:pt x="782" y="5750"/>
                    <a:pt x="954" y="6365"/>
                    <a:pt x="1264" y="6911"/>
                  </a:cubicBezTo>
                  <a:close/>
                  <a:moveTo>
                    <a:pt x="747" y="4705"/>
                  </a:moveTo>
                  <a:lnTo>
                    <a:pt x="2384" y="4705"/>
                  </a:lnTo>
                  <a:cubicBezTo>
                    <a:pt x="2396" y="4102"/>
                    <a:pt x="2488" y="3499"/>
                    <a:pt x="2648" y="2913"/>
                  </a:cubicBezTo>
                  <a:lnTo>
                    <a:pt x="1264" y="2913"/>
                  </a:lnTo>
                  <a:cubicBezTo>
                    <a:pt x="954" y="3464"/>
                    <a:pt x="782" y="4079"/>
                    <a:pt x="753" y="4705"/>
                  </a:cubicBezTo>
                  <a:close/>
                  <a:moveTo>
                    <a:pt x="1517" y="2511"/>
                  </a:moveTo>
                  <a:lnTo>
                    <a:pt x="2769" y="2511"/>
                  </a:lnTo>
                  <a:cubicBezTo>
                    <a:pt x="2953" y="1982"/>
                    <a:pt x="3194" y="1483"/>
                    <a:pt x="3504" y="1017"/>
                  </a:cubicBezTo>
                  <a:cubicBezTo>
                    <a:pt x="2706" y="1305"/>
                    <a:pt x="2011" y="1822"/>
                    <a:pt x="1517" y="2511"/>
                  </a:cubicBezTo>
                  <a:close/>
                  <a:moveTo>
                    <a:pt x="4688" y="782"/>
                  </a:moveTo>
                  <a:cubicBezTo>
                    <a:pt x="4498" y="793"/>
                    <a:pt x="4308" y="816"/>
                    <a:pt x="4125" y="851"/>
                  </a:cubicBezTo>
                  <a:cubicBezTo>
                    <a:pt x="3728" y="1351"/>
                    <a:pt x="3418" y="1913"/>
                    <a:pt x="3206" y="2511"/>
                  </a:cubicBezTo>
                  <a:lnTo>
                    <a:pt x="4688" y="2511"/>
                  </a:lnTo>
                  <a:close/>
                  <a:moveTo>
                    <a:pt x="4688" y="2913"/>
                  </a:moveTo>
                  <a:lnTo>
                    <a:pt x="3073" y="2913"/>
                  </a:lnTo>
                  <a:cubicBezTo>
                    <a:pt x="2901" y="3499"/>
                    <a:pt x="2809" y="4102"/>
                    <a:pt x="2792" y="4705"/>
                  </a:cubicBezTo>
                  <a:lnTo>
                    <a:pt x="4688" y="4705"/>
                  </a:lnTo>
                  <a:lnTo>
                    <a:pt x="4688" y="2913"/>
                  </a:lnTo>
                  <a:close/>
                  <a:moveTo>
                    <a:pt x="2786" y="5124"/>
                  </a:moveTo>
                  <a:cubicBezTo>
                    <a:pt x="2804" y="5727"/>
                    <a:pt x="2895" y="6331"/>
                    <a:pt x="3068" y="6911"/>
                  </a:cubicBezTo>
                  <a:lnTo>
                    <a:pt x="4688" y="6911"/>
                  </a:lnTo>
                  <a:lnTo>
                    <a:pt x="4688" y="5124"/>
                  </a:lnTo>
                  <a:close/>
                  <a:moveTo>
                    <a:pt x="5101" y="782"/>
                  </a:moveTo>
                  <a:lnTo>
                    <a:pt x="5101" y="2511"/>
                  </a:lnTo>
                  <a:lnTo>
                    <a:pt x="6485" y="2511"/>
                  </a:lnTo>
                  <a:cubicBezTo>
                    <a:pt x="6267" y="1908"/>
                    <a:pt x="5951" y="1339"/>
                    <a:pt x="5549" y="828"/>
                  </a:cubicBezTo>
                  <a:cubicBezTo>
                    <a:pt x="5406" y="811"/>
                    <a:pt x="5256" y="793"/>
                    <a:pt x="5107" y="788"/>
                  </a:cubicBezTo>
                  <a:close/>
                  <a:moveTo>
                    <a:pt x="6158" y="971"/>
                  </a:moveTo>
                  <a:cubicBezTo>
                    <a:pt x="6474" y="1448"/>
                    <a:pt x="6732" y="1965"/>
                    <a:pt x="6916" y="2511"/>
                  </a:cubicBezTo>
                  <a:lnTo>
                    <a:pt x="8272" y="2511"/>
                  </a:lnTo>
                  <a:cubicBezTo>
                    <a:pt x="7749" y="1787"/>
                    <a:pt x="7008" y="1247"/>
                    <a:pt x="6158" y="971"/>
                  </a:cubicBezTo>
                  <a:close/>
                  <a:moveTo>
                    <a:pt x="8524" y="2913"/>
                  </a:moveTo>
                  <a:lnTo>
                    <a:pt x="7043" y="2913"/>
                  </a:lnTo>
                  <a:cubicBezTo>
                    <a:pt x="7203" y="3493"/>
                    <a:pt x="7290" y="4096"/>
                    <a:pt x="7307" y="4705"/>
                  </a:cubicBezTo>
                  <a:lnTo>
                    <a:pt x="9041" y="4705"/>
                  </a:lnTo>
                  <a:cubicBezTo>
                    <a:pt x="9007" y="4073"/>
                    <a:pt x="8835" y="3464"/>
                    <a:pt x="8530" y="29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_1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8"/>
          <p:cNvSpPr txBox="1">
            <a:spLocks noGrp="1"/>
          </p:cNvSpPr>
          <p:nvPr>
            <p:ph type="subTitle" idx="1"/>
          </p:nvPr>
        </p:nvSpPr>
        <p:spPr>
          <a:xfrm>
            <a:off x="1257600" y="2751750"/>
            <a:ext cx="19221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18"/>
          <p:cNvSpPr txBox="1">
            <a:spLocks noGrp="1"/>
          </p:cNvSpPr>
          <p:nvPr>
            <p:ph type="subTitle" idx="2"/>
          </p:nvPr>
        </p:nvSpPr>
        <p:spPr>
          <a:xfrm>
            <a:off x="1257600" y="3111374"/>
            <a:ext cx="19221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18"/>
          <p:cNvSpPr txBox="1">
            <a:spLocks noGrp="1"/>
          </p:cNvSpPr>
          <p:nvPr>
            <p:ph type="subTitle" idx="3"/>
          </p:nvPr>
        </p:nvSpPr>
        <p:spPr>
          <a:xfrm>
            <a:off x="3610950" y="2751750"/>
            <a:ext cx="19221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18"/>
          <p:cNvSpPr txBox="1">
            <a:spLocks noGrp="1"/>
          </p:cNvSpPr>
          <p:nvPr>
            <p:ph type="subTitle" idx="4"/>
          </p:nvPr>
        </p:nvSpPr>
        <p:spPr>
          <a:xfrm>
            <a:off x="3610950" y="3111374"/>
            <a:ext cx="19221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18"/>
          <p:cNvSpPr txBox="1">
            <a:spLocks noGrp="1"/>
          </p:cNvSpPr>
          <p:nvPr>
            <p:ph type="subTitle" idx="5"/>
          </p:nvPr>
        </p:nvSpPr>
        <p:spPr>
          <a:xfrm>
            <a:off x="5964300" y="2751750"/>
            <a:ext cx="19221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18"/>
          <p:cNvSpPr txBox="1">
            <a:spLocks noGrp="1"/>
          </p:cNvSpPr>
          <p:nvPr>
            <p:ph type="subTitle" idx="6"/>
          </p:nvPr>
        </p:nvSpPr>
        <p:spPr>
          <a:xfrm>
            <a:off x="5964300" y="3111374"/>
            <a:ext cx="19221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18"/>
          <p:cNvSpPr txBox="1">
            <a:spLocks noGrp="1"/>
          </p:cNvSpPr>
          <p:nvPr>
            <p:ph type="title"/>
          </p:nvPr>
        </p:nvSpPr>
        <p:spPr>
          <a:xfrm>
            <a:off x="710225" y="536825"/>
            <a:ext cx="7723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8" name="Google Shape;808;p18"/>
          <p:cNvGrpSpPr/>
          <p:nvPr/>
        </p:nvGrpSpPr>
        <p:grpSpPr>
          <a:xfrm>
            <a:off x="-525994" y="-1876632"/>
            <a:ext cx="10196003" cy="9488819"/>
            <a:chOff x="-525994" y="-1876632"/>
            <a:chExt cx="10196003" cy="9488819"/>
          </a:xfrm>
        </p:grpSpPr>
        <p:grpSp>
          <p:nvGrpSpPr>
            <p:cNvPr id="809" name="Google Shape;809;p18"/>
            <p:cNvGrpSpPr/>
            <p:nvPr/>
          </p:nvGrpSpPr>
          <p:grpSpPr>
            <a:xfrm flipH="1">
              <a:off x="-525994" y="-1876632"/>
              <a:ext cx="10196003" cy="9488819"/>
              <a:chOff x="-525994" y="-1876632"/>
              <a:chExt cx="10196003" cy="9488819"/>
            </a:xfrm>
          </p:grpSpPr>
          <p:grpSp>
            <p:nvGrpSpPr>
              <p:cNvPr id="810" name="Google Shape;810;p18"/>
              <p:cNvGrpSpPr/>
              <p:nvPr/>
            </p:nvGrpSpPr>
            <p:grpSpPr>
              <a:xfrm flipH="1">
                <a:off x="-525994" y="1259168"/>
                <a:ext cx="1236278" cy="6353019"/>
                <a:chOff x="9999970" y="45296"/>
                <a:chExt cx="983280" cy="5052906"/>
              </a:xfrm>
            </p:grpSpPr>
            <p:sp>
              <p:nvSpPr>
                <p:cNvPr id="811" name="Google Shape;811;p18"/>
                <p:cNvSpPr/>
                <p:nvPr/>
              </p:nvSpPr>
              <p:spPr>
                <a:xfrm rot="5400000">
                  <a:off x="10027062" y="1732223"/>
                  <a:ext cx="928584" cy="980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44" h="55500" extrusionOk="0">
                      <a:moveTo>
                        <a:pt x="3083" y="1"/>
                      </a:moveTo>
                      <a:cubicBezTo>
                        <a:pt x="3079" y="1"/>
                        <a:pt x="3075" y="1"/>
                        <a:pt x="3071" y="1"/>
                      </a:cubicBezTo>
                      <a:cubicBezTo>
                        <a:pt x="2619" y="7"/>
                        <a:pt x="2167" y="9"/>
                        <a:pt x="1698" y="9"/>
                      </a:cubicBezTo>
                      <a:cubicBezTo>
                        <a:pt x="1163" y="9"/>
                        <a:pt x="605" y="7"/>
                        <a:pt x="1" y="7"/>
                      </a:cubicBezTo>
                      <a:cubicBezTo>
                        <a:pt x="196" y="273"/>
                        <a:pt x="275" y="400"/>
                        <a:pt x="371" y="510"/>
                      </a:cubicBezTo>
                      <a:cubicBezTo>
                        <a:pt x="3424" y="3953"/>
                        <a:pt x="6477" y="7392"/>
                        <a:pt x="9531" y="10831"/>
                      </a:cubicBezTo>
                      <a:cubicBezTo>
                        <a:pt x="15807" y="17902"/>
                        <a:pt x="22083" y="24974"/>
                        <a:pt x="28357" y="32045"/>
                      </a:cubicBezTo>
                      <a:cubicBezTo>
                        <a:pt x="34660" y="39160"/>
                        <a:pt x="40968" y="46268"/>
                        <a:pt x="47283" y="53374"/>
                      </a:cubicBezTo>
                      <a:cubicBezTo>
                        <a:pt x="48963" y="55264"/>
                        <a:pt x="49161" y="55473"/>
                        <a:pt x="50999" y="55473"/>
                      </a:cubicBezTo>
                      <a:cubicBezTo>
                        <a:pt x="51232" y="55473"/>
                        <a:pt x="51491" y="55469"/>
                        <a:pt x="51783" y="55466"/>
                      </a:cubicBezTo>
                      <a:cubicBezTo>
                        <a:pt x="51785" y="55466"/>
                        <a:pt x="51787" y="55466"/>
                        <a:pt x="51788" y="55466"/>
                      </a:cubicBezTo>
                      <a:cubicBezTo>
                        <a:pt x="51904" y="55466"/>
                        <a:pt x="52044" y="55500"/>
                        <a:pt x="52169" y="55500"/>
                      </a:cubicBezTo>
                      <a:cubicBezTo>
                        <a:pt x="52298" y="55500"/>
                        <a:pt x="52412" y="55463"/>
                        <a:pt x="52467" y="55315"/>
                      </a:cubicBezTo>
                      <a:cubicBezTo>
                        <a:pt x="52544" y="55101"/>
                        <a:pt x="52262" y="54929"/>
                        <a:pt x="52112" y="54763"/>
                      </a:cubicBezTo>
                      <a:cubicBezTo>
                        <a:pt x="49394" y="51745"/>
                        <a:pt x="46683" y="48721"/>
                        <a:pt x="43979" y="45689"/>
                      </a:cubicBezTo>
                      <a:cubicBezTo>
                        <a:pt x="40891" y="42213"/>
                        <a:pt x="37801" y="38737"/>
                        <a:pt x="34714" y="35258"/>
                      </a:cubicBezTo>
                      <a:cubicBezTo>
                        <a:pt x="28455" y="28206"/>
                        <a:pt x="22196" y="21154"/>
                        <a:pt x="15938" y="14103"/>
                      </a:cubicBezTo>
                      <a:cubicBezTo>
                        <a:pt x="11937" y="9590"/>
                        <a:pt x="7935" y="5080"/>
                        <a:pt x="3926" y="574"/>
                      </a:cubicBezTo>
                      <a:cubicBezTo>
                        <a:pt x="3699" y="318"/>
                        <a:pt x="3507" y="1"/>
                        <a:pt x="30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18"/>
                <p:cNvSpPr/>
                <p:nvPr/>
              </p:nvSpPr>
              <p:spPr>
                <a:xfrm rot="5400000">
                  <a:off x="10025657" y="2406964"/>
                  <a:ext cx="931076" cy="979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85" h="55412" extrusionOk="0">
                      <a:moveTo>
                        <a:pt x="1716" y="1"/>
                      </a:moveTo>
                      <a:cubicBezTo>
                        <a:pt x="1164" y="1"/>
                        <a:pt x="597" y="6"/>
                        <a:pt x="1" y="6"/>
                      </a:cubicBezTo>
                      <a:cubicBezTo>
                        <a:pt x="238" y="313"/>
                        <a:pt x="366" y="502"/>
                        <a:pt x="518" y="670"/>
                      </a:cubicBezTo>
                      <a:cubicBezTo>
                        <a:pt x="3708" y="4192"/>
                        <a:pt x="6819" y="7783"/>
                        <a:pt x="10017" y="11299"/>
                      </a:cubicBezTo>
                      <a:cubicBezTo>
                        <a:pt x="13921" y="15588"/>
                        <a:pt x="17731" y="19963"/>
                        <a:pt x="21581" y="24301"/>
                      </a:cubicBezTo>
                      <a:cubicBezTo>
                        <a:pt x="27432" y="30893"/>
                        <a:pt x="33282" y="37488"/>
                        <a:pt x="39133" y="44082"/>
                      </a:cubicBezTo>
                      <a:cubicBezTo>
                        <a:pt x="42300" y="47658"/>
                        <a:pt x="45473" y="51232"/>
                        <a:pt x="48649" y="54803"/>
                      </a:cubicBezTo>
                      <a:cubicBezTo>
                        <a:pt x="48879" y="55059"/>
                        <a:pt x="49064" y="55411"/>
                        <a:pt x="49487" y="55411"/>
                      </a:cubicBezTo>
                      <a:cubicBezTo>
                        <a:pt x="49817" y="55411"/>
                        <a:pt x="50147" y="55411"/>
                        <a:pt x="50485" y="55411"/>
                      </a:cubicBezTo>
                      <a:cubicBezTo>
                        <a:pt x="51162" y="55411"/>
                        <a:pt x="51873" y="55411"/>
                        <a:pt x="52685" y="55411"/>
                      </a:cubicBezTo>
                      <a:cubicBezTo>
                        <a:pt x="50965" y="53469"/>
                        <a:pt x="49408" y="51711"/>
                        <a:pt x="47850" y="49955"/>
                      </a:cubicBezTo>
                      <a:cubicBezTo>
                        <a:pt x="41302" y="42579"/>
                        <a:pt x="34754" y="35203"/>
                        <a:pt x="28204" y="27831"/>
                      </a:cubicBezTo>
                      <a:cubicBezTo>
                        <a:pt x="20095" y="18701"/>
                        <a:pt x="12041" y="9520"/>
                        <a:pt x="3835" y="477"/>
                      </a:cubicBezTo>
                      <a:cubicBezTo>
                        <a:pt x="3683" y="309"/>
                        <a:pt x="3509" y="33"/>
                        <a:pt x="3338" y="27"/>
                      </a:cubicBezTo>
                      <a:cubicBezTo>
                        <a:pt x="2803" y="6"/>
                        <a:pt x="2267" y="1"/>
                        <a:pt x="17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18"/>
                <p:cNvSpPr/>
                <p:nvPr/>
              </p:nvSpPr>
              <p:spPr>
                <a:xfrm rot="5400000">
                  <a:off x="10027760" y="3465073"/>
                  <a:ext cx="927771" cy="982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98" h="55617" extrusionOk="0">
                      <a:moveTo>
                        <a:pt x="2425" y="0"/>
                      </a:moveTo>
                      <a:cubicBezTo>
                        <a:pt x="2264" y="0"/>
                        <a:pt x="2094" y="25"/>
                        <a:pt x="1915" y="80"/>
                      </a:cubicBezTo>
                      <a:cubicBezTo>
                        <a:pt x="1566" y="80"/>
                        <a:pt x="1275" y="79"/>
                        <a:pt x="1008" y="79"/>
                      </a:cubicBezTo>
                      <a:cubicBezTo>
                        <a:pt x="807" y="79"/>
                        <a:pt x="621" y="79"/>
                        <a:pt x="435" y="82"/>
                      </a:cubicBezTo>
                      <a:cubicBezTo>
                        <a:pt x="16" y="84"/>
                        <a:pt x="0" y="263"/>
                        <a:pt x="242" y="539"/>
                      </a:cubicBezTo>
                      <a:cubicBezTo>
                        <a:pt x="713" y="1078"/>
                        <a:pt x="1182" y="1618"/>
                        <a:pt x="1662" y="2149"/>
                      </a:cubicBezTo>
                      <a:cubicBezTo>
                        <a:pt x="7388" y="8506"/>
                        <a:pt x="13023" y="14944"/>
                        <a:pt x="18749" y="21303"/>
                      </a:cubicBezTo>
                      <a:cubicBezTo>
                        <a:pt x="28420" y="32093"/>
                        <a:pt x="38035" y="42931"/>
                        <a:pt x="47593" y="53819"/>
                      </a:cubicBezTo>
                      <a:cubicBezTo>
                        <a:pt x="48561" y="54921"/>
                        <a:pt x="49508" y="55616"/>
                        <a:pt x="50818" y="55616"/>
                      </a:cubicBezTo>
                      <a:cubicBezTo>
                        <a:pt x="51051" y="55616"/>
                        <a:pt x="51296" y="55594"/>
                        <a:pt x="51555" y="55548"/>
                      </a:cubicBezTo>
                      <a:cubicBezTo>
                        <a:pt x="51586" y="55543"/>
                        <a:pt x="51618" y="55541"/>
                        <a:pt x="51649" y="55541"/>
                      </a:cubicBezTo>
                      <a:cubicBezTo>
                        <a:pt x="51704" y="55541"/>
                        <a:pt x="51758" y="55546"/>
                        <a:pt x="51812" y="55546"/>
                      </a:cubicBezTo>
                      <a:cubicBezTo>
                        <a:pt x="51829" y="55546"/>
                        <a:pt x="51846" y="55546"/>
                        <a:pt x="51862" y="55544"/>
                      </a:cubicBezTo>
                      <a:cubicBezTo>
                        <a:pt x="51877" y="55543"/>
                        <a:pt x="51893" y="55543"/>
                        <a:pt x="51908" y="55543"/>
                      </a:cubicBezTo>
                      <a:cubicBezTo>
                        <a:pt x="51977" y="55543"/>
                        <a:pt x="52052" y="55552"/>
                        <a:pt x="52122" y="55552"/>
                      </a:cubicBezTo>
                      <a:cubicBezTo>
                        <a:pt x="52221" y="55552"/>
                        <a:pt x="52311" y="55534"/>
                        <a:pt x="52364" y="55446"/>
                      </a:cubicBezTo>
                      <a:cubicBezTo>
                        <a:pt x="52497" y="55218"/>
                        <a:pt x="52256" y="55077"/>
                        <a:pt x="52132" y="54936"/>
                      </a:cubicBezTo>
                      <a:cubicBezTo>
                        <a:pt x="51239" y="53918"/>
                        <a:pt x="50336" y="52908"/>
                        <a:pt x="49432" y="51899"/>
                      </a:cubicBezTo>
                      <a:cubicBezTo>
                        <a:pt x="38953" y="40156"/>
                        <a:pt x="28611" y="28291"/>
                        <a:pt x="18033" y="16636"/>
                      </a:cubicBezTo>
                      <a:cubicBezTo>
                        <a:pt x="13430" y="11564"/>
                        <a:pt x="8913" y="6417"/>
                        <a:pt x="4397" y="1269"/>
                      </a:cubicBezTo>
                      <a:cubicBezTo>
                        <a:pt x="3781" y="567"/>
                        <a:pt x="3192" y="0"/>
                        <a:pt x="24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18"/>
                <p:cNvSpPr/>
                <p:nvPr/>
              </p:nvSpPr>
              <p:spPr>
                <a:xfrm rot="5400000">
                  <a:off x="10025895" y="3045387"/>
                  <a:ext cx="930086" cy="98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29" h="55539" extrusionOk="0">
                      <a:moveTo>
                        <a:pt x="3126" y="1"/>
                      </a:moveTo>
                      <a:cubicBezTo>
                        <a:pt x="3125" y="1"/>
                        <a:pt x="3123" y="1"/>
                        <a:pt x="3122" y="1"/>
                      </a:cubicBezTo>
                      <a:cubicBezTo>
                        <a:pt x="2706" y="3"/>
                        <a:pt x="2291" y="4"/>
                        <a:pt x="1859" y="4"/>
                      </a:cubicBezTo>
                      <a:cubicBezTo>
                        <a:pt x="1283" y="4"/>
                        <a:pt x="677" y="3"/>
                        <a:pt x="1" y="3"/>
                      </a:cubicBezTo>
                      <a:cubicBezTo>
                        <a:pt x="346" y="414"/>
                        <a:pt x="549" y="669"/>
                        <a:pt x="765" y="914"/>
                      </a:cubicBezTo>
                      <a:cubicBezTo>
                        <a:pt x="7180" y="8170"/>
                        <a:pt x="13612" y="15413"/>
                        <a:pt x="20064" y="22640"/>
                      </a:cubicBezTo>
                      <a:cubicBezTo>
                        <a:pt x="27704" y="31201"/>
                        <a:pt x="35216" y="39876"/>
                        <a:pt x="42978" y="48329"/>
                      </a:cubicBezTo>
                      <a:cubicBezTo>
                        <a:pt x="44585" y="50079"/>
                        <a:pt x="46241" y="51802"/>
                        <a:pt x="47681" y="53684"/>
                      </a:cubicBezTo>
                      <a:cubicBezTo>
                        <a:pt x="48600" y="54886"/>
                        <a:pt x="49623" y="55538"/>
                        <a:pt x="50968" y="55538"/>
                      </a:cubicBezTo>
                      <a:cubicBezTo>
                        <a:pt x="51227" y="55538"/>
                        <a:pt x="51496" y="55514"/>
                        <a:pt x="51780" y="55465"/>
                      </a:cubicBezTo>
                      <a:cubicBezTo>
                        <a:pt x="51808" y="55461"/>
                        <a:pt x="51837" y="55459"/>
                        <a:pt x="51867" y="55459"/>
                      </a:cubicBezTo>
                      <a:cubicBezTo>
                        <a:pt x="51989" y="55459"/>
                        <a:pt x="52124" y="55490"/>
                        <a:pt x="52244" y="55490"/>
                      </a:cubicBezTo>
                      <a:cubicBezTo>
                        <a:pt x="52371" y="55490"/>
                        <a:pt x="52480" y="55455"/>
                        <a:pt x="52536" y="55311"/>
                      </a:cubicBezTo>
                      <a:cubicBezTo>
                        <a:pt x="52629" y="55076"/>
                        <a:pt x="52305" y="54888"/>
                        <a:pt x="52137" y="54705"/>
                      </a:cubicBezTo>
                      <a:cubicBezTo>
                        <a:pt x="48773" y="50996"/>
                        <a:pt x="45521" y="47190"/>
                        <a:pt x="42117" y="43516"/>
                      </a:cubicBezTo>
                      <a:cubicBezTo>
                        <a:pt x="38871" y="40009"/>
                        <a:pt x="35746" y="36391"/>
                        <a:pt x="32574" y="32816"/>
                      </a:cubicBezTo>
                      <a:cubicBezTo>
                        <a:pt x="23007" y="22032"/>
                        <a:pt x="13443" y="11248"/>
                        <a:pt x="3876" y="464"/>
                      </a:cubicBezTo>
                      <a:cubicBezTo>
                        <a:pt x="3672" y="235"/>
                        <a:pt x="3478" y="1"/>
                        <a:pt x="31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18"/>
                <p:cNvSpPr/>
                <p:nvPr/>
              </p:nvSpPr>
              <p:spPr>
                <a:xfrm rot="5400000">
                  <a:off x="10028617" y="1955944"/>
                  <a:ext cx="927064" cy="982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58" h="55578" extrusionOk="0">
                      <a:moveTo>
                        <a:pt x="2452" y="0"/>
                      </a:moveTo>
                      <a:cubicBezTo>
                        <a:pt x="2289" y="0"/>
                        <a:pt x="2119" y="27"/>
                        <a:pt x="1938" y="85"/>
                      </a:cubicBezTo>
                      <a:cubicBezTo>
                        <a:pt x="1654" y="85"/>
                        <a:pt x="1438" y="78"/>
                        <a:pt x="1250" y="78"/>
                      </a:cubicBezTo>
                      <a:cubicBezTo>
                        <a:pt x="1128" y="78"/>
                        <a:pt x="1017" y="81"/>
                        <a:pt x="908" y="91"/>
                      </a:cubicBezTo>
                      <a:cubicBezTo>
                        <a:pt x="890" y="92"/>
                        <a:pt x="872" y="93"/>
                        <a:pt x="854" y="93"/>
                      </a:cubicBezTo>
                      <a:cubicBezTo>
                        <a:pt x="719" y="93"/>
                        <a:pt x="564" y="58"/>
                        <a:pt x="429" y="58"/>
                      </a:cubicBezTo>
                      <a:cubicBezTo>
                        <a:pt x="300" y="58"/>
                        <a:pt x="190" y="89"/>
                        <a:pt x="132" y="214"/>
                      </a:cubicBezTo>
                      <a:cubicBezTo>
                        <a:pt x="1" y="494"/>
                        <a:pt x="366" y="685"/>
                        <a:pt x="541" y="884"/>
                      </a:cubicBezTo>
                      <a:cubicBezTo>
                        <a:pt x="3513" y="4226"/>
                        <a:pt x="6483" y="7569"/>
                        <a:pt x="9455" y="10912"/>
                      </a:cubicBezTo>
                      <a:cubicBezTo>
                        <a:pt x="18219" y="20765"/>
                        <a:pt x="26913" y="30679"/>
                        <a:pt x="35746" y="40471"/>
                      </a:cubicBezTo>
                      <a:cubicBezTo>
                        <a:pt x="39683" y="44837"/>
                        <a:pt x="43560" y="49254"/>
                        <a:pt x="47459" y="53654"/>
                      </a:cubicBezTo>
                      <a:cubicBezTo>
                        <a:pt x="48952" y="55338"/>
                        <a:pt x="49140" y="55560"/>
                        <a:pt x="50847" y="55560"/>
                      </a:cubicBezTo>
                      <a:cubicBezTo>
                        <a:pt x="51099" y="55560"/>
                        <a:pt x="51385" y="55555"/>
                        <a:pt x="51712" y="55550"/>
                      </a:cubicBezTo>
                      <a:cubicBezTo>
                        <a:pt x="51714" y="55550"/>
                        <a:pt x="51716" y="55550"/>
                        <a:pt x="51717" y="55550"/>
                      </a:cubicBezTo>
                      <a:cubicBezTo>
                        <a:pt x="51824" y="55550"/>
                        <a:pt x="51950" y="55578"/>
                        <a:pt x="52065" y="55578"/>
                      </a:cubicBezTo>
                      <a:cubicBezTo>
                        <a:pt x="52182" y="55578"/>
                        <a:pt x="52286" y="55548"/>
                        <a:pt x="52343" y="55428"/>
                      </a:cubicBezTo>
                      <a:cubicBezTo>
                        <a:pt x="52457" y="55189"/>
                        <a:pt x="52179" y="55028"/>
                        <a:pt x="52034" y="54866"/>
                      </a:cubicBezTo>
                      <a:cubicBezTo>
                        <a:pt x="43499" y="45290"/>
                        <a:pt x="34968" y="35708"/>
                        <a:pt x="26444" y="26121"/>
                      </a:cubicBezTo>
                      <a:cubicBezTo>
                        <a:pt x="19087" y="17855"/>
                        <a:pt x="11744" y="9574"/>
                        <a:pt x="4416" y="1283"/>
                      </a:cubicBezTo>
                      <a:cubicBezTo>
                        <a:pt x="3810" y="595"/>
                        <a:pt x="3220" y="0"/>
                        <a:pt x="245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18"/>
                <p:cNvSpPr/>
                <p:nvPr/>
              </p:nvSpPr>
              <p:spPr>
                <a:xfrm rot="5400000">
                  <a:off x="10027901" y="2180928"/>
                  <a:ext cx="927223" cy="98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67" h="55628" extrusionOk="0">
                      <a:moveTo>
                        <a:pt x="1577" y="1"/>
                      </a:moveTo>
                      <a:cubicBezTo>
                        <a:pt x="1324" y="1"/>
                        <a:pt x="1060" y="25"/>
                        <a:pt x="780" y="74"/>
                      </a:cubicBezTo>
                      <a:cubicBezTo>
                        <a:pt x="777" y="74"/>
                        <a:pt x="773" y="74"/>
                        <a:pt x="769" y="74"/>
                      </a:cubicBezTo>
                      <a:cubicBezTo>
                        <a:pt x="754" y="74"/>
                        <a:pt x="738" y="73"/>
                        <a:pt x="723" y="73"/>
                      </a:cubicBezTo>
                      <a:cubicBezTo>
                        <a:pt x="716" y="73"/>
                        <a:pt x="710" y="73"/>
                        <a:pt x="703" y="74"/>
                      </a:cubicBezTo>
                      <a:cubicBezTo>
                        <a:pt x="676" y="79"/>
                        <a:pt x="648" y="80"/>
                        <a:pt x="619" y="80"/>
                      </a:cubicBezTo>
                      <a:cubicBezTo>
                        <a:pt x="534" y="80"/>
                        <a:pt x="442" y="65"/>
                        <a:pt x="357" y="65"/>
                      </a:cubicBezTo>
                      <a:cubicBezTo>
                        <a:pt x="242" y="65"/>
                        <a:pt x="141" y="93"/>
                        <a:pt x="87" y="221"/>
                      </a:cubicBezTo>
                      <a:cubicBezTo>
                        <a:pt x="1" y="425"/>
                        <a:pt x="252" y="570"/>
                        <a:pt x="381" y="718"/>
                      </a:cubicBezTo>
                      <a:cubicBezTo>
                        <a:pt x="1186" y="1643"/>
                        <a:pt x="1998" y="2562"/>
                        <a:pt x="2818" y="3474"/>
                      </a:cubicBezTo>
                      <a:cubicBezTo>
                        <a:pt x="9579" y="11001"/>
                        <a:pt x="16188" y="18659"/>
                        <a:pt x="23016" y="26125"/>
                      </a:cubicBezTo>
                      <a:cubicBezTo>
                        <a:pt x="25583" y="28935"/>
                        <a:pt x="28071" y="31820"/>
                        <a:pt x="30597" y="34667"/>
                      </a:cubicBezTo>
                      <a:cubicBezTo>
                        <a:pt x="36429" y="41209"/>
                        <a:pt x="42244" y="47765"/>
                        <a:pt x="48037" y="54340"/>
                      </a:cubicBezTo>
                      <a:cubicBezTo>
                        <a:pt x="48647" y="55031"/>
                        <a:pt x="49232" y="55627"/>
                        <a:pt x="49998" y="55627"/>
                      </a:cubicBezTo>
                      <a:cubicBezTo>
                        <a:pt x="50159" y="55627"/>
                        <a:pt x="50327" y="55601"/>
                        <a:pt x="50506" y="55544"/>
                      </a:cubicBezTo>
                      <a:cubicBezTo>
                        <a:pt x="50808" y="55544"/>
                        <a:pt x="51040" y="55549"/>
                        <a:pt x="51245" y="55549"/>
                      </a:cubicBezTo>
                      <a:cubicBezTo>
                        <a:pt x="51376" y="55549"/>
                        <a:pt x="51496" y="55547"/>
                        <a:pt x="51615" y="55540"/>
                      </a:cubicBezTo>
                      <a:cubicBezTo>
                        <a:pt x="51629" y="55540"/>
                        <a:pt x="51642" y="55539"/>
                        <a:pt x="51656" y="55539"/>
                      </a:cubicBezTo>
                      <a:cubicBezTo>
                        <a:pt x="51777" y="55539"/>
                        <a:pt x="51915" y="55568"/>
                        <a:pt x="52038" y="55568"/>
                      </a:cubicBezTo>
                      <a:cubicBezTo>
                        <a:pt x="52160" y="55568"/>
                        <a:pt x="52267" y="55539"/>
                        <a:pt x="52326" y="55427"/>
                      </a:cubicBezTo>
                      <a:cubicBezTo>
                        <a:pt x="52466" y="55158"/>
                        <a:pt x="52125" y="55000"/>
                        <a:pt x="51967" y="54821"/>
                      </a:cubicBezTo>
                      <a:cubicBezTo>
                        <a:pt x="49996" y="52572"/>
                        <a:pt x="48016" y="50336"/>
                        <a:pt x="46023" y="48107"/>
                      </a:cubicBezTo>
                      <a:cubicBezTo>
                        <a:pt x="36863" y="37859"/>
                        <a:pt x="27824" y="27507"/>
                        <a:pt x="18609" y="17310"/>
                      </a:cubicBezTo>
                      <a:cubicBezTo>
                        <a:pt x="14000" y="12211"/>
                        <a:pt x="9420" y="7083"/>
                        <a:pt x="4951" y="1865"/>
                      </a:cubicBezTo>
                      <a:cubicBezTo>
                        <a:pt x="3951" y="696"/>
                        <a:pt x="2941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18"/>
                <p:cNvSpPr/>
                <p:nvPr/>
              </p:nvSpPr>
              <p:spPr>
                <a:xfrm rot="5400000">
                  <a:off x="10026081" y="1091998"/>
                  <a:ext cx="931376" cy="97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2" h="55433" extrusionOk="0">
                      <a:moveTo>
                        <a:pt x="1666" y="0"/>
                      </a:moveTo>
                      <a:cubicBezTo>
                        <a:pt x="1145" y="0"/>
                        <a:pt x="598" y="1"/>
                        <a:pt x="0" y="1"/>
                      </a:cubicBezTo>
                      <a:cubicBezTo>
                        <a:pt x="293" y="369"/>
                        <a:pt x="440" y="576"/>
                        <a:pt x="610" y="761"/>
                      </a:cubicBezTo>
                      <a:cubicBezTo>
                        <a:pt x="4477" y="5011"/>
                        <a:pt x="8237" y="9355"/>
                        <a:pt x="12104" y="13606"/>
                      </a:cubicBezTo>
                      <a:cubicBezTo>
                        <a:pt x="18108" y="20203"/>
                        <a:pt x="23963" y="26934"/>
                        <a:pt x="29884" y="33605"/>
                      </a:cubicBezTo>
                      <a:cubicBezTo>
                        <a:pt x="36230" y="40756"/>
                        <a:pt x="42577" y="47902"/>
                        <a:pt x="48927" y="55046"/>
                      </a:cubicBezTo>
                      <a:cubicBezTo>
                        <a:pt x="49060" y="55193"/>
                        <a:pt x="49235" y="55405"/>
                        <a:pt x="49395" y="55411"/>
                      </a:cubicBezTo>
                      <a:cubicBezTo>
                        <a:pt x="49938" y="55428"/>
                        <a:pt x="50482" y="55432"/>
                        <a:pt x="51044" y="55432"/>
                      </a:cubicBezTo>
                      <a:cubicBezTo>
                        <a:pt x="51574" y="55432"/>
                        <a:pt x="52121" y="55429"/>
                        <a:pt x="52701" y="55429"/>
                      </a:cubicBezTo>
                      <a:cubicBezTo>
                        <a:pt x="52416" y="55073"/>
                        <a:pt x="52252" y="54850"/>
                        <a:pt x="52068" y="54643"/>
                      </a:cubicBezTo>
                      <a:cubicBezTo>
                        <a:pt x="47674" y="49691"/>
                        <a:pt x="43295" y="44725"/>
                        <a:pt x="38881" y="39795"/>
                      </a:cubicBezTo>
                      <a:cubicBezTo>
                        <a:pt x="29728" y="29570"/>
                        <a:pt x="20748" y="19193"/>
                        <a:pt x="11489" y="9063"/>
                      </a:cubicBezTo>
                      <a:cubicBezTo>
                        <a:pt x="8903" y="6234"/>
                        <a:pt x="6392" y="3335"/>
                        <a:pt x="3844" y="470"/>
                      </a:cubicBezTo>
                      <a:cubicBezTo>
                        <a:pt x="3661" y="261"/>
                        <a:pt x="3501" y="4"/>
                        <a:pt x="3179" y="2"/>
                      </a:cubicBezTo>
                      <a:cubicBezTo>
                        <a:pt x="2683" y="1"/>
                        <a:pt x="2187" y="0"/>
                        <a:pt x="16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18"/>
                <p:cNvSpPr/>
                <p:nvPr/>
              </p:nvSpPr>
              <p:spPr>
                <a:xfrm rot="5400000">
                  <a:off x="10028405" y="672347"/>
                  <a:ext cx="927824" cy="981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1" h="55545" extrusionOk="0">
                      <a:moveTo>
                        <a:pt x="2403" y="0"/>
                      </a:moveTo>
                      <a:cubicBezTo>
                        <a:pt x="2244" y="0"/>
                        <a:pt x="2078" y="25"/>
                        <a:pt x="1903" y="78"/>
                      </a:cubicBezTo>
                      <a:cubicBezTo>
                        <a:pt x="1599" y="78"/>
                        <a:pt x="1359" y="73"/>
                        <a:pt x="1146" y="73"/>
                      </a:cubicBezTo>
                      <a:cubicBezTo>
                        <a:pt x="994" y="73"/>
                        <a:pt x="856" y="76"/>
                        <a:pt x="718" y="84"/>
                      </a:cubicBezTo>
                      <a:cubicBezTo>
                        <a:pt x="708" y="84"/>
                        <a:pt x="698" y="84"/>
                        <a:pt x="687" y="84"/>
                      </a:cubicBezTo>
                      <a:cubicBezTo>
                        <a:pt x="588" y="84"/>
                        <a:pt x="475" y="63"/>
                        <a:pt x="373" y="63"/>
                      </a:cubicBezTo>
                      <a:cubicBezTo>
                        <a:pt x="253" y="63"/>
                        <a:pt x="148" y="92"/>
                        <a:pt x="97" y="219"/>
                      </a:cubicBezTo>
                      <a:cubicBezTo>
                        <a:pt x="0" y="458"/>
                        <a:pt x="284" y="611"/>
                        <a:pt x="429" y="775"/>
                      </a:cubicBezTo>
                      <a:cubicBezTo>
                        <a:pt x="2526" y="3148"/>
                        <a:pt x="4630" y="5518"/>
                        <a:pt x="6739" y="7882"/>
                      </a:cubicBezTo>
                      <a:cubicBezTo>
                        <a:pt x="16452" y="18769"/>
                        <a:pt x="26040" y="29765"/>
                        <a:pt x="35846" y="40571"/>
                      </a:cubicBezTo>
                      <a:cubicBezTo>
                        <a:pt x="40122" y="45281"/>
                        <a:pt x="44303" y="50081"/>
                        <a:pt x="48531" y="54834"/>
                      </a:cubicBezTo>
                      <a:cubicBezTo>
                        <a:pt x="48793" y="55130"/>
                        <a:pt x="48986" y="55539"/>
                        <a:pt x="49477" y="55541"/>
                      </a:cubicBezTo>
                      <a:cubicBezTo>
                        <a:pt x="50320" y="55543"/>
                        <a:pt x="51165" y="55544"/>
                        <a:pt x="52009" y="55544"/>
                      </a:cubicBezTo>
                      <a:cubicBezTo>
                        <a:pt x="52501" y="55544"/>
                        <a:pt x="52449" y="55326"/>
                        <a:pt x="52205" y="55043"/>
                      </a:cubicBezTo>
                      <a:cubicBezTo>
                        <a:pt x="52105" y="54925"/>
                        <a:pt x="51999" y="54815"/>
                        <a:pt x="51897" y="54701"/>
                      </a:cubicBezTo>
                      <a:cubicBezTo>
                        <a:pt x="46319" y="48483"/>
                        <a:pt x="40875" y="42147"/>
                        <a:pt x="35209" y="36008"/>
                      </a:cubicBezTo>
                      <a:cubicBezTo>
                        <a:pt x="32229" y="32782"/>
                        <a:pt x="29367" y="29445"/>
                        <a:pt x="26451" y="26160"/>
                      </a:cubicBezTo>
                      <a:cubicBezTo>
                        <a:pt x="19071" y="17881"/>
                        <a:pt x="11713" y="9584"/>
                        <a:pt x="4373" y="1271"/>
                      </a:cubicBezTo>
                      <a:cubicBezTo>
                        <a:pt x="3756" y="571"/>
                        <a:pt x="3166" y="0"/>
                        <a:pt x="24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18"/>
                <p:cNvSpPr/>
                <p:nvPr/>
              </p:nvSpPr>
              <p:spPr>
                <a:xfrm rot="5400000">
                  <a:off x="10026858" y="883405"/>
                  <a:ext cx="930121" cy="980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31" h="55480" extrusionOk="0">
                      <a:moveTo>
                        <a:pt x="1701" y="1"/>
                      </a:moveTo>
                      <a:cubicBezTo>
                        <a:pt x="1401" y="1"/>
                        <a:pt x="1053" y="10"/>
                        <a:pt x="640" y="21"/>
                      </a:cubicBezTo>
                      <a:cubicBezTo>
                        <a:pt x="632" y="20"/>
                        <a:pt x="625" y="20"/>
                        <a:pt x="617" y="20"/>
                      </a:cubicBezTo>
                      <a:cubicBezTo>
                        <a:pt x="599" y="20"/>
                        <a:pt x="580" y="22"/>
                        <a:pt x="562" y="23"/>
                      </a:cubicBezTo>
                      <a:cubicBezTo>
                        <a:pt x="538" y="27"/>
                        <a:pt x="513" y="29"/>
                        <a:pt x="487" y="29"/>
                      </a:cubicBezTo>
                      <a:cubicBezTo>
                        <a:pt x="428" y="29"/>
                        <a:pt x="366" y="21"/>
                        <a:pt x="308" y="21"/>
                      </a:cubicBezTo>
                      <a:cubicBezTo>
                        <a:pt x="213" y="21"/>
                        <a:pt x="127" y="42"/>
                        <a:pt x="82" y="150"/>
                      </a:cubicBezTo>
                      <a:cubicBezTo>
                        <a:pt x="1" y="347"/>
                        <a:pt x="213" y="457"/>
                        <a:pt x="319" y="592"/>
                      </a:cubicBezTo>
                      <a:cubicBezTo>
                        <a:pt x="414" y="712"/>
                        <a:pt x="520" y="824"/>
                        <a:pt x="622" y="938"/>
                      </a:cubicBezTo>
                      <a:cubicBezTo>
                        <a:pt x="8477" y="9682"/>
                        <a:pt x="16202" y="18540"/>
                        <a:pt x="24086" y="27261"/>
                      </a:cubicBezTo>
                      <a:cubicBezTo>
                        <a:pt x="32380" y="36440"/>
                        <a:pt x="40528" y="45749"/>
                        <a:pt x="48744" y="54999"/>
                      </a:cubicBezTo>
                      <a:cubicBezTo>
                        <a:pt x="48927" y="55206"/>
                        <a:pt x="49089" y="55470"/>
                        <a:pt x="49408" y="55474"/>
                      </a:cubicBezTo>
                      <a:cubicBezTo>
                        <a:pt x="49867" y="55478"/>
                        <a:pt x="50327" y="55480"/>
                        <a:pt x="50804" y="55480"/>
                      </a:cubicBezTo>
                      <a:cubicBezTo>
                        <a:pt x="51376" y="55480"/>
                        <a:pt x="51975" y="55478"/>
                        <a:pt x="52631" y="55478"/>
                      </a:cubicBezTo>
                      <a:cubicBezTo>
                        <a:pt x="52194" y="54970"/>
                        <a:pt x="51891" y="54606"/>
                        <a:pt x="51575" y="54250"/>
                      </a:cubicBezTo>
                      <a:cubicBezTo>
                        <a:pt x="42041" y="43611"/>
                        <a:pt x="32660" y="32837"/>
                        <a:pt x="23069" y="22249"/>
                      </a:cubicBezTo>
                      <a:cubicBezTo>
                        <a:pt x="16976" y="15526"/>
                        <a:pt x="11005" y="8692"/>
                        <a:pt x="4980" y="1908"/>
                      </a:cubicBezTo>
                      <a:cubicBezTo>
                        <a:pt x="3518" y="261"/>
                        <a:pt x="3284" y="1"/>
                        <a:pt x="17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18"/>
                <p:cNvSpPr/>
                <p:nvPr/>
              </p:nvSpPr>
              <p:spPr>
                <a:xfrm rot="5400000">
                  <a:off x="10025674" y="3254590"/>
                  <a:ext cx="930369" cy="98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5" h="55552" extrusionOk="0">
                      <a:moveTo>
                        <a:pt x="3149" y="1"/>
                      </a:moveTo>
                      <a:cubicBezTo>
                        <a:pt x="3147" y="1"/>
                        <a:pt x="3144" y="1"/>
                        <a:pt x="3141" y="1"/>
                      </a:cubicBezTo>
                      <a:cubicBezTo>
                        <a:pt x="2701" y="5"/>
                        <a:pt x="2260" y="6"/>
                        <a:pt x="1797" y="6"/>
                      </a:cubicBezTo>
                      <a:cubicBezTo>
                        <a:pt x="1242" y="6"/>
                        <a:pt x="656" y="5"/>
                        <a:pt x="1" y="5"/>
                      </a:cubicBezTo>
                      <a:cubicBezTo>
                        <a:pt x="1396" y="1585"/>
                        <a:pt x="2635" y="3006"/>
                        <a:pt x="3892" y="4409"/>
                      </a:cubicBezTo>
                      <a:cubicBezTo>
                        <a:pt x="12931" y="14494"/>
                        <a:pt x="21818" y="24715"/>
                        <a:pt x="30922" y="34744"/>
                      </a:cubicBezTo>
                      <a:cubicBezTo>
                        <a:pt x="36545" y="40962"/>
                        <a:pt x="42103" y="47238"/>
                        <a:pt x="47596" y="53570"/>
                      </a:cubicBezTo>
                      <a:cubicBezTo>
                        <a:pt x="48615" y="54746"/>
                        <a:pt x="49630" y="55552"/>
                        <a:pt x="51053" y="55552"/>
                      </a:cubicBezTo>
                      <a:cubicBezTo>
                        <a:pt x="51312" y="55552"/>
                        <a:pt x="51584" y="55525"/>
                        <a:pt x="51872" y="55469"/>
                      </a:cubicBezTo>
                      <a:cubicBezTo>
                        <a:pt x="51902" y="55464"/>
                        <a:pt x="51934" y="55462"/>
                        <a:pt x="51967" y="55462"/>
                      </a:cubicBezTo>
                      <a:cubicBezTo>
                        <a:pt x="52068" y="55462"/>
                        <a:pt x="52178" y="55482"/>
                        <a:pt x="52278" y="55482"/>
                      </a:cubicBezTo>
                      <a:cubicBezTo>
                        <a:pt x="52400" y="55482"/>
                        <a:pt x="52506" y="55451"/>
                        <a:pt x="52559" y="55315"/>
                      </a:cubicBezTo>
                      <a:cubicBezTo>
                        <a:pt x="52644" y="55093"/>
                        <a:pt x="52359" y="54925"/>
                        <a:pt x="52210" y="54761"/>
                      </a:cubicBezTo>
                      <a:cubicBezTo>
                        <a:pt x="44801" y="46509"/>
                        <a:pt x="37539" y="38129"/>
                        <a:pt x="30070" y="29927"/>
                      </a:cubicBezTo>
                      <a:cubicBezTo>
                        <a:pt x="25253" y="24636"/>
                        <a:pt x="20556" y="19236"/>
                        <a:pt x="15803" y="13884"/>
                      </a:cubicBezTo>
                      <a:cubicBezTo>
                        <a:pt x="11833" y="9411"/>
                        <a:pt x="7863" y="4939"/>
                        <a:pt x="3890" y="468"/>
                      </a:cubicBezTo>
                      <a:cubicBezTo>
                        <a:pt x="3691" y="244"/>
                        <a:pt x="3507" y="1"/>
                        <a:pt x="31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18"/>
                <p:cNvSpPr/>
                <p:nvPr/>
              </p:nvSpPr>
              <p:spPr>
                <a:xfrm rot="5400000">
                  <a:off x="10029898" y="3883001"/>
                  <a:ext cx="924448" cy="981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10" h="55531" extrusionOk="0">
                      <a:moveTo>
                        <a:pt x="1416" y="1"/>
                      </a:moveTo>
                      <a:cubicBezTo>
                        <a:pt x="1162" y="1"/>
                        <a:pt x="897" y="21"/>
                        <a:pt x="620" y="62"/>
                      </a:cubicBezTo>
                      <a:cubicBezTo>
                        <a:pt x="599" y="65"/>
                        <a:pt x="578" y="66"/>
                        <a:pt x="556" y="66"/>
                      </a:cubicBezTo>
                      <a:cubicBezTo>
                        <a:pt x="479" y="66"/>
                        <a:pt x="395" y="52"/>
                        <a:pt x="317" y="52"/>
                      </a:cubicBezTo>
                      <a:cubicBezTo>
                        <a:pt x="211" y="52"/>
                        <a:pt x="118" y="78"/>
                        <a:pt x="74" y="203"/>
                      </a:cubicBezTo>
                      <a:cubicBezTo>
                        <a:pt x="0" y="417"/>
                        <a:pt x="244" y="550"/>
                        <a:pt x="375" y="697"/>
                      </a:cubicBezTo>
                      <a:cubicBezTo>
                        <a:pt x="3258" y="3945"/>
                        <a:pt x="6141" y="7195"/>
                        <a:pt x="9025" y="10443"/>
                      </a:cubicBezTo>
                      <a:cubicBezTo>
                        <a:pt x="15490" y="17720"/>
                        <a:pt x="21955" y="25000"/>
                        <a:pt x="28416" y="32281"/>
                      </a:cubicBezTo>
                      <a:cubicBezTo>
                        <a:pt x="35167" y="39889"/>
                        <a:pt x="41916" y="47496"/>
                        <a:pt x="48662" y="55104"/>
                      </a:cubicBezTo>
                      <a:cubicBezTo>
                        <a:pt x="48873" y="55341"/>
                        <a:pt x="49081" y="55530"/>
                        <a:pt x="49424" y="55530"/>
                      </a:cubicBezTo>
                      <a:cubicBezTo>
                        <a:pt x="49427" y="55530"/>
                        <a:pt x="49431" y="55530"/>
                        <a:pt x="49434" y="55530"/>
                      </a:cubicBezTo>
                      <a:cubicBezTo>
                        <a:pt x="49864" y="55526"/>
                        <a:pt x="50294" y="55525"/>
                        <a:pt x="50727" y="55525"/>
                      </a:cubicBezTo>
                      <a:cubicBezTo>
                        <a:pt x="51247" y="55525"/>
                        <a:pt x="51772" y="55526"/>
                        <a:pt x="52310" y="55526"/>
                      </a:cubicBezTo>
                      <a:cubicBezTo>
                        <a:pt x="52294" y="55175"/>
                        <a:pt x="52103" y="55061"/>
                        <a:pt x="51974" y="54915"/>
                      </a:cubicBezTo>
                      <a:cubicBezTo>
                        <a:pt x="50114" y="52807"/>
                        <a:pt x="48251" y="50702"/>
                        <a:pt x="46385" y="48600"/>
                      </a:cubicBezTo>
                      <a:cubicBezTo>
                        <a:pt x="40345" y="41799"/>
                        <a:pt x="34306" y="34996"/>
                        <a:pt x="28267" y="28194"/>
                      </a:cubicBezTo>
                      <a:cubicBezTo>
                        <a:pt x="20482" y="19422"/>
                        <a:pt x="12657" y="10684"/>
                        <a:pt x="4956" y="1839"/>
                      </a:cubicBezTo>
                      <a:cubicBezTo>
                        <a:pt x="3890" y="615"/>
                        <a:pt x="2812" y="1"/>
                        <a:pt x="14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18"/>
                <p:cNvSpPr/>
                <p:nvPr/>
              </p:nvSpPr>
              <p:spPr>
                <a:xfrm rot="5400000">
                  <a:off x="10026982" y="1507204"/>
                  <a:ext cx="928107" cy="981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7" h="55518" extrusionOk="0">
                      <a:moveTo>
                        <a:pt x="2215" y="1"/>
                      </a:moveTo>
                      <a:cubicBezTo>
                        <a:pt x="1536" y="1"/>
                        <a:pt x="821" y="2"/>
                        <a:pt x="1" y="2"/>
                      </a:cubicBezTo>
                      <a:cubicBezTo>
                        <a:pt x="2145" y="2418"/>
                        <a:pt x="4123" y="4654"/>
                        <a:pt x="6109" y="6887"/>
                      </a:cubicBezTo>
                      <a:cubicBezTo>
                        <a:pt x="12558" y="14149"/>
                        <a:pt x="19008" y="21412"/>
                        <a:pt x="25456" y="28676"/>
                      </a:cubicBezTo>
                      <a:cubicBezTo>
                        <a:pt x="32851" y="37011"/>
                        <a:pt x="40287" y="45311"/>
                        <a:pt x="47601" y="53720"/>
                      </a:cubicBezTo>
                      <a:cubicBezTo>
                        <a:pt x="48639" y="54911"/>
                        <a:pt x="49681" y="55518"/>
                        <a:pt x="51044" y="55518"/>
                      </a:cubicBezTo>
                      <a:cubicBezTo>
                        <a:pt x="51286" y="55518"/>
                        <a:pt x="51538" y="55499"/>
                        <a:pt x="51803" y="55460"/>
                      </a:cubicBezTo>
                      <a:cubicBezTo>
                        <a:pt x="51825" y="55457"/>
                        <a:pt x="51849" y="55456"/>
                        <a:pt x="51874" y="55456"/>
                      </a:cubicBezTo>
                      <a:cubicBezTo>
                        <a:pt x="51966" y="55456"/>
                        <a:pt x="52069" y="55474"/>
                        <a:pt x="52162" y="55474"/>
                      </a:cubicBezTo>
                      <a:cubicBezTo>
                        <a:pt x="52275" y="55474"/>
                        <a:pt x="52374" y="55447"/>
                        <a:pt x="52422" y="55323"/>
                      </a:cubicBezTo>
                      <a:cubicBezTo>
                        <a:pt x="52517" y="55090"/>
                        <a:pt x="52239" y="54932"/>
                        <a:pt x="52092" y="54766"/>
                      </a:cubicBezTo>
                      <a:cubicBezTo>
                        <a:pt x="48039" y="50196"/>
                        <a:pt x="43986" y="45626"/>
                        <a:pt x="39932" y="41056"/>
                      </a:cubicBezTo>
                      <a:cubicBezTo>
                        <a:pt x="34248" y="34651"/>
                        <a:pt x="28565" y="28247"/>
                        <a:pt x="22881" y="21844"/>
                      </a:cubicBezTo>
                      <a:cubicBezTo>
                        <a:pt x="16534" y="14694"/>
                        <a:pt x="10187" y="7545"/>
                        <a:pt x="3841" y="397"/>
                      </a:cubicBezTo>
                      <a:cubicBezTo>
                        <a:pt x="3669" y="204"/>
                        <a:pt x="3505" y="2"/>
                        <a:pt x="3216" y="2"/>
                      </a:cubicBezTo>
                      <a:cubicBezTo>
                        <a:pt x="2885" y="1"/>
                        <a:pt x="2554" y="1"/>
                        <a:pt x="22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18"/>
                <p:cNvSpPr/>
                <p:nvPr/>
              </p:nvSpPr>
              <p:spPr>
                <a:xfrm rot="5400000">
                  <a:off x="10026973" y="253589"/>
                  <a:ext cx="927930" cy="981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7" h="55531" extrusionOk="0">
                      <a:moveTo>
                        <a:pt x="0" y="1"/>
                      </a:moveTo>
                      <a:cubicBezTo>
                        <a:pt x="259" y="311"/>
                        <a:pt x="369" y="450"/>
                        <a:pt x="485" y="583"/>
                      </a:cubicBezTo>
                      <a:cubicBezTo>
                        <a:pt x="7237" y="8187"/>
                        <a:pt x="13988" y="15793"/>
                        <a:pt x="20737" y="23400"/>
                      </a:cubicBezTo>
                      <a:cubicBezTo>
                        <a:pt x="29672" y="33474"/>
                        <a:pt x="38637" y="43523"/>
                        <a:pt x="47504" y="53655"/>
                      </a:cubicBezTo>
                      <a:cubicBezTo>
                        <a:pt x="48540" y="54837"/>
                        <a:pt x="49573" y="55531"/>
                        <a:pt x="50965" y="55531"/>
                      </a:cubicBezTo>
                      <a:cubicBezTo>
                        <a:pt x="51213" y="55531"/>
                        <a:pt x="51473" y="55509"/>
                        <a:pt x="51746" y="55463"/>
                      </a:cubicBezTo>
                      <a:cubicBezTo>
                        <a:pt x="51773" y="55459"/>
                        <a:pt x="51800" y="55458"/>
                        <a:pt x="51828" y="55458"/>
                      </a:cubicBezTo>
                      <a:cubicBezTo>
                        <a:pt x="51925" y="55458"/>
                        <a:pt x="52032" y="55476"/>
                        <a:pt x="52128" y="55476"/>
                      </a:cubicBezTo>
                      <a:cubicBezTo>
                        <a:pt x="52237" y="55476"/>
                        <a:pt x="52332" y="55452"/>
                        <a:pt x="52381" y="55346"/>
                      </a:cubicBezTo>
                      <a:cubicBezTo>
                        <a:pt x="52507" y="55072"/>
                        <a:pt x="52184" y="54909"/>
                        <a:pt x="52026" y="54730"/>
                      </a:cubicBezTo>
                      <a:cubicBezTo>
                        <a:pt x="46592" y="48589"/>
                        <a:pt x="41147" y="42452"/>
                        <a:pt x="35696" y="36325"/>
                      </a:cubicBezTo>
                      <a:cubicBezTo>
                        <a:pt x="28873" y="28681"/>
                        <a:pt x="22061" y="21030"/>
                        <a:pt x="15256" y="13371"/>
                      </a:cubicBezTo>
                      <a:cubicBezTo>
                        <a:pt x="11439" y="9075"/>
                        <a:pt x="7650" y="4752"/>
                        <a:pt x="3849" y="441"/>
                      </a:cubicBezTo>
                      <a:cubicBezTo>
                        <a:pt x="3663" y="232"/>
                        <a:pt x="3484" y="1"/>
                        <a:pt x="31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18"/>
                <p:cNvSpPr/>
                <p:nvPr/>
              </p:nvSpPr>
              <p:spPr>
                <a:xfrm rot="5400000">
                  <a:off x="10029014" y="2631586"/>
                  <a:ext cx="925668" cy="979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79" h="55436" extrusionOk="0">
                      <a:moveTo>
                        <a:pt x="2891" y="1"/>
                      </a:moveTo>
                      <a:cubicBezTo>
                        <a:pt x="2889" y="1"/>
                        <a:pt x="2888" y="1"/>
                        <a:pt x="2887" y="1"/>
                      </a:cubicBezTo>
                      <a:cubicBezTo>
                        <a:pt x="2572" y="1"/>
                        <a:pt x="2257" y="2"/>
                        <a:pt x="1940" y="2"/>
                      </a:cubicBezTo>
                      <a:cubicBezTo>
                        <a:pt x="1306" y="2"/>
                        <a:pt x="665" y="1"/>
                        <a:pt x="0" y="1"/>
                      </a:cubicBezTo>
                      <a:cubicBezTo>
                        <a:pt x="23" y="400"/>
                        <a:pt x="245" y="557"/>
                        <a:pt x="409" y="742"/>
                      </a:cubicBezTo>
                      <a:cubicBezTo>
                        <a:pt x="5664" y="6668"/>
                        <a:pt x="10923" y="12597"/>
                        <a:pt x="16182" y="18522"/>
                      </a:cubicBezTo>
                      <a:cubicBezTo>
                        <a:pt x="21949" y="25022"/>
                        <a:pt x="27717" y="31520"/>
                        <a:pt x="33487" y="38017"/>
                      </a:cubicBezTo>
                      <a:cubicBezTo>
                        <a:pt x="38513" y="43674"/>
                        <a:pt x="43536" y="49328"/>
                        <a:pt x="48562" y="54985"/>
                      </a:cubicBezTo>
                      <a:cubicBezTo>
                        <a:pt x="48714" y="55155"/>
                        <a:pt x="48842" y="55415"/>
                        <a:pt x="49075" y="55421"/>
                      </a:cubicBezTo>
                      <a:cubicBezTo>
                        <a:pt x="49547" y="55432"/>
                        <a:pt x="50020" y="55435"/>
                        <a:pt x="50505" y="55435"/>
                      </a:cubicBezTo>
                      <a:cubicBezTo>
                        <a:pt x="51102" y="55435"/>
                        <a:pt x="51719" y="55431"/>
                        <a:pt x="52379" y="55431"/>
                      </a:cubicBezTo>
                      <a:cubicBezTo>
                        <a:pt x="52093" y="55077"/>
                        <a:pt x="51927" y="54852"/>
                        <a:pt x="51744" y="54645"/>
                      </a:cubicBezTo>
                      <a:cubicBezTo>
                        <a:pt x="44604" y="46596"/>
                        <a:pt x="37461" y="38548"/>
                        <a:pt x="30319" y="30501"/>
                      </a:cubicBezTo>
                      <a:cubicBezTo>
                        <a:pt x="24770" y="24252"/>
                        <a:pt x="19222" y="18001"/>
                        <a:pt x="13673" y="11750"/>
                      </a:cubicBezTo>
                      <a:cubicBezTo>
                        <a:pt x="10421" y="8075"/>
                        <a:pt x="7162" y="4407"/>
                        <a:pt x="3896" y="744"/>
                      </a:cubicBezTo>
                      <a:cubicBezTo>
                        <a:pt x="3621" y="436"/>
                        <a:pt x="3409" y="1"/>
                        <a:pt x="28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18"/>
                <p:cNvSpPr/>
                <p:nvPr/>
              </p:nvSpPr>
              <p:spPr>
                <a:xfrm rot="5400000">
                  <a:off x="10027283" y="4105926"/>
                  <a:ext cx="927488" cy="98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82" h="55529" extrusionOk="0">
                      <a:moveTo>
                        <a:pt x="3110" y="1"/>
                      </a:moveTo>
                      <a:cubicBezTo>
                        <a:pt x="3108" y="1"/>
                        <a:pt x="3107" y="1"/>
                        <a:pt x="3105" y="1"/>
                      </a:cubicBezTo>
                      <a:cubicBezTo>
                        <a:pt x="2621" y="3"/>
                        <a:pt x="2137" y="3"/>
                        <a:pt x="1627" y="3"/>
                      </a:cubicBezTo>
                      <a:cubicBezTo>
                        <a:pt x="1118" y="3"/>
                        <a:pt x="584" y="3"/>
                        <a:pt x="0" y="3"/>
                      </a:cubicBezTo>
                      <a:cubicBezTo>
                        <a:pt x="299" y="379"/>
                        <a:pt x="460" y="603"/>
                        <a:pt x="643" y="807"/>
                      </a:cubicBezTo>
                      <a:cubicBezTo>
                        <a:pt x="2054" y="2392"/>
                        <a:pt x="3464" y="3976"/>
                        <a:pt x="4873" y="5563"/>
                      </a:cubicBezTo>
                      <a:cubicBezTo>
                        <a:pt x="11715" y="13263"/>
                        <a:pt x="18556" y="20965"/>
                        <a:pt x="25394" y="28669"/>
                      </a:cubicBezTo>
                      <a:cubicBezTo>
                        <a:pt x="32791" y="37004"/>
                        <a:pt x="40225" y="45307"/>
                        <a:pt x="47541" y="53713"/>
                      </a:cubicBezTo>
                      <a:cubicBezTo>
                        <a:pt x="48570" y="54896"/>
                        <a:pt x="49604" y="55529"/>
                        <a:pt x="50969" y="55529"/>
                      </a:cubicBezTo>
                      <a:cubicBezTo>
                        <a:pt x="51214" y="55529"/>
                        <a:pt x="51469" y="55508"/>
                        <a:pt x="51737" y="55467"/>
                      </a:cubicBezTo>
                      <a:cubicBezTo>
                        <a:pt x="51762" y="55463"/>
                        <a:pt x="51788" y="55462"/>
                        <a:pt x="51816" y="55462"/>
                      </a:cubicBezTo>
                      <a:cubicBezTo>
                        <a:pt x="51911" y="55462"/>
                        <a:pt x="52015" y="55481"/>
                        <a:pt x="52110" y="55481"/>
                      </a:cubicBezTo>
                      <a:cubicBezTo>
                        <a:pt x="52219" y="55481"/>
                        <a:pt x="52315" y="55455"/>
                        <a:pt x="52368" y="55344"/>
                      </a:cubicBezTo>
                      <a:cubicBezTo>
                        <a:pt x="52481" y="55105"/>
                        <a:pt x="52200" y="54948"/>
                        <a:pt x="52055" y="54786"/>
                      </a:cubicBezTo>
                      <a:cubicBezTo>
                        <a:pt x="47595" y="49755"/>
                        <a:pt x="43133" y="44728"/>
                        <a:pt x="38669" y="39700"/>
                      </a:cubicBezTo>
                      <a:cubicBezTo>
                        <a:pt x="32980" y="33301"/>
                        <a:pt x="27293" y="26899"/>
                        <a:pt x="21609" y="20496"/>
                      </a:cubicBezTo>
                      <a:cubicBezTo>
                        <a:pt x="15671" y="13805"/>
                        <a:pt x="9735" y="7110"/>
                        <a:pt x="3800" y="418"/>
                      </a:cubicBezTo>
                      <a:cubicBezTo>
                        <a:pt x="3612" y="204"/>
                        <a:pt x="3428" y="1"/>
                        <a:pt x="31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18"/>
                <p:cNvSpPr/>
                <p:nvPr/>
              </p:nvSpPr>
              <p:spPr>
                <a:xfrm rot="5400000">
                  <a:off x="10028272" y="33199"/>
                  <a:ext cx="926605" cy="97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32" h="55439" extrusionOk="0">
                      <a:moveTo>
                        <a:pt x="1811" y="0"/>
                      </a:moveTo>
                      <a:cubicBezTo>
                        <a:pt x="1214" y="0"/>
                        <a:pt x="612" y="10"/>
                        <a:pt x="1" y="10"/>
                      </a:cubicBezTo>
                      <a:cubicBezTo>
                        <a:pt x="101" y="421"/>
                        <a:pt x="329" y="600"/>
                        <a:pt x="512" y="807"/>
                      </a:cubicBezTo>
                      <a:cubicBezTo>
                        <a:pt x="6447" y="7498"/>
                        <a:pt x="12383" y="14189"/>
                        <a:pt x="18323" y="20878"/>
                      </a:cubicBezTo>
                      <a:cubicBezTo>
                        <a:pt x="23706" y="26934"/>
                        <a:pt x="29086" y="32990"/>
                        <a:pt x="34467" y="39047"/>
                      </a:cubicBezTo>
                      <a:cubicBezTo>
                        <a:pt x="39164" y="44343"/>
                        <a:pt x="43865" y="49639"/>
                        <a:pt x="48564" y="54932"/>
                      </a:cubicBezTo>
                      <a:cubicBezTo>
                        <a:pt x="48748" y="55139"/>
                        <a:pt x="48894" y="55426"/>
                        <a:pt x="49213" y="55430"/>
                      </a:cubicBezTo>
                      <a:cubicBezTo>
                        <a:pt x="49662" y="55437"/>
                        <a:pt x="50112" y="55439"/>
                        <a:pt x="50577" y="55439"/>
                      </a:cubicBezTo>
                      <a:cubicBezTo>
                        <a:pt x="51160" y="55439"/>
                        <a:pt x="51767" y="55436"/>
                        <a:pt x="52432" y="55436"/>
                      </a:cubicBezTo>
                      <a:cubicBezTo>
                        <a:pt x="52131" y="55065"/>
                        <a:pt x="51953" y="54828"/>
                        <a:pt x="51758" y="54608"/>
                      </a:cubicBezTo>
                      <a:cubicBezTo>
                        <a:pt x="44461" y="46391"/>
                        <a:pt x="37166" y="38171"/>
                        <a:pt x="29870" y="29952"/>
                      </a:cubicBezTo>
                      <a:cubicBezTo>
                        <a:pt x="24528" y="23929"/>
                        <a:pt x="19186" y="17906"/>
                        <a:pt x="13842" y="11884"/>
                      </a:cubicBezTo>
                      <a:cubicBezTo>
                        <a:pt x="10538" y="8154"/>
                        <a:pt x="7228" y="4427"/>
                        <a:pt x="3913" y="707"/>
                      </a:cubicBezTo>
                      <a:cubicBezTo>
                        <a:pt x="3681" y="444"/>
                        <a:pt x="3496" y="39"/>
                        <a:pt x="3119" y="23"/>
                      </a:cubicBezTo>
                      <a:cubicBezTo>
                        <a:pt x="2684" y="5"/>
                        <a:pt x="2249" y="0"/>
                        <a:pt x="1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18"/>
                <p:cNvSpPr/>
                <p:nvPr/>
              </p:nvSpPr>
              <p:spPr>
                <a:xfrm rot="5400000">
                  <a:off x="10027989" y="2835283"/>
                  <a:ext cx="927364" cy="980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75" h="55456" extrusionOk="0">
                      <a:moveTo>
                        <a:pt x="3137" y="1"/>
                      </a:moveTo>
                      <a:cubicBezTo>
                        <a:pt x="3135" y="1"/>
                        <a:pt x="3134" y="1"/>
                        <a:pt x="3133" y="1"/>
                      </a:cubicBezTo>
                      <a:cubicBezTo>
                        <a:pt x="2718" y="3"/>
                        <a:pt x="2303" y="4"/>
                        <a:pt x="1870" y="4"/>
                      </a:cubicBezTo>
                      <a:cubicBezTo>
                        <a:pt x="1293" y="4"/>
                        <a:pt x="684" y="3"/>
                        <a:pt x="1" y="3"/>
                      </a:cubicBezTo>
                      <a:cubicBezTo>
                        <a:pt x="477" y="560"/>
                        <a:pt x="802" y="950"/>
                        <a:pt x="1135" y="1327"/>
                      </a:cubicBezTo>
                      <a:cubicBezTo>
                        <a:pt x="2888" y="3291"/>
                        <a:pt x="4638" y="5258"/>
                        <a:pt x="6387" y="7226"/>
                      </a:cubicBezTo>
                      <a:cubicBezTo>
                        <a:pt x="11779" y="13309"/>
                        <a:pt x="17171" y="19388"/>
                        <a:pt x="22565" y="25469"/>
                      </a:cubicBezTo>
                      <a:cubicBezTo>
                        <a:pt x="27907" y="31492"/>
                        <a:pt x="33251" y="37514"/>
                        <a:pt x="38593" y="43535"/>
                      </a:cubicBezTo>
                      <a:cubicBezTo>
                        <a:pt x="41916" y="47285"/>
                        <a:pt x="45241" y="51031"/>
                        <a:pt x="48574" y="54771"/>
                      </a:cubicBezTo>
                      <a:cubicBezTo>
                        <a:pt x="48805" y="55031"/>
                        <a:pt x="48989" y="55425"/>
                        <a:pt x="49379" y="55438"/>
                      </a:cubicBezTo>
                      <a:cubicBezTo>
                        <a:pt x="49797" y="55452"/>
                        <a:pt x="50216" y="55456"/>
                        <a:pt x="50640" y="55456"/>
                      </a:cubicBezTo>
                      <a:cubicBezTo>
                        <a:pt x="51238" y="55456"/>
                        <a:pt x="51845" y="55448"/>
                        <a:pt x="52474" y="55448"/>
                      </a:cubicBezTo>
                      <a:cubicBezTo>
                        <a:pt x="52368" y="55062"/>
                        <a:pt x="52156" y="54875"/>
                        <a:pt x="51974" y="54670"/>
                      </a:cubicBezTo>
                      <a:cubicBezTo>
                        <a:pt x="46053" y="47999"/>
                        <a:pt x="40134" y="41327"/>
                        <a:pt x="34212" y="34656"/>
                      </a:cubicBezTo>
                      <a:cubicBezTo>
                        <a:pt x="28683" y="28424"/>
                        <a:pt x="23152" y="22192"/>
                        <a:pt x="17619" y="15963"/>
                      </a:cubicBezTo>
                      <a:cubicBezTo>
                        <a:pt x="13054" y="10822"/>
                        <a:pt x="8488" y="5682"/>
                        <a:pt x="3920" y="543"/>
                      </a:cubicBezTo>
                      <a:cubicBezTo>
                        <a:pt x="3705" y="301"/>
                        <a:pt x="3530" y="1"/>
                        <a:pt x="31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18"/>
                <p:cNvSpPr/>
                <p:nvPr/>
              </p:nvSpPr>
              <p:spPr>
                <a:xfrm rot="5400000">
                  <a:off x="10029863" y="1301333"/>
                  <a:ext cx="924731" cy="98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6" h="55521" extrusionOk="0">
                      <a:moveTo>
                        <a:pt x="1452" y="1"/>
                      </a:moveTo>
                      <a:cubicBezTo>
                        <a:pt x="1202" y="1"/>
                        <a:pt x="941" y="21"/>
                        <a:pt x="668" y="61"/>
                      </a:cubicBezTo>
                      <a:cubicBezTo>
                        <a:pt x="646" y="64"/>
                        <a:pt x="623" y="66"/>
                        <a:pt x="599" y="66"/>
                      </a:cubicBezTo>
                      <a:cubicBezTo>
                        <a:pt x="518" y="66"/>
                        <a:pt x="429" y="50"/>
                        <a:pt x="348" y="50"/>
                      </a:cubicBezTo>
                      <a:cubicBezTo>
                        <a:pt x="248" y="50"/>
                        <a:pt x="159" y="74"/>
                        <a:pt x="108" y="179"/>
                      </a:cubicBezTo>
                      <a:cubicBezTo>
                        <a:pt x="0" y="399"/>
                        <a:pt x="245" y="536"/>
                        <a:pt x="373" y="680"/>
                      </a:cubicBezTo>
                      <a:cubicBezTo>
                        <a:pt x="7583" y="8799"/>
                        <a:pt x="14793" y="16916"/>
                        <a:pt x="22005" y="25035"/>
                      </a:cubicBezTo>
                      <a:cubicBezTo>
                        <a:pt x="27534" y="31265"/>
                        <a:pt x="33063" y="37493"/>
                        <a:pt x="38592" y="43722"/>
                      </a:cubicBezTo>
                      <a:cubicBezTo>
                        <a:pt x="41879" y="47432"/>
                        <a:pt x="45169" y="51139"/>
                        <a:pt x="48465" y="54839"/>
                      </a:cubicBezTo>
                      <a:cubicBezTo>
                        <a:pt x="48697" y="55099"/>
                        <a:pt x="48878" y="55491"/>
                        <a:pt x="49272" y="55502"/>
                      </a:cubicBezTo>
                      <a:cubicBezTo>
                        <a:pt x="49712" y="55517"/>
                        <a:pt x="50152" y="55521"/>
                        <a:pt x="50594" y="55521"/>
                      </a:cubicBezTo>
                      <a:cubicBezTo>
                        <a:pt x="51166" y="55521"/>
                        <a:pt x="51742" y="55514"/>
                        <a:pt x="52325" y="55514"/>
                      </a:cubicBezTo>
                      <a:cubicBezTo>
                        <a:pt x="52267" y="55084"/>
                        <a:pt x="52003" y="54900"/>
                        <a:pt x="51808" y="54680"/>
                      </a:cubicBezTo>
                      <a:cubicBezTo>
                        <a:pt x="44446" y="46390"/>
                        <a:pt x="37083" y="38099"/>
                        <a:pt x="29721" y="29806"/>
                      </a:cubicBezTo>
                      <a:cubicBezTo>
                        <a:pt x="21461" y="20502"/>
                        <a:pt x="13162" y="11231"/>
                        <a:pt x="4987" y="1854"/>
                      </a:cubicBezTo>
                      <a:cubicBezTo>
                        <a:pt x="3918" y="626"/>
                        <a:pt x="2850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18"/>
                <p:cNvSpPr/>
                <p:nvPr/>
              </p:nvSpPr>
              <p:spPr>
                <a:xfrm rot="5400000">
                  <a:off x="10028997" y="3677589"/>
                  <a:ext cx="926463" cy="98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24" h="55539" extrusionOk="0">
                      <a:moveTo>
                        <a:pt x="1479" y="1"/>
                      </a:moveTo>
                      <a:cubicBezTo>
                        <a:pt x="1221" y="1"/>
                        <a:pt x="951" y="24"/>
                        <a:pt x="666" y="70"/>
                      </a:cubicBezTo>
                      <a:cubicBezTo>
                        <a:pt x="643" y="74"/>
                        <a:pt x="619" y="75"/>
                        <a:pt x="594" y="75"/>
                      </a:cubicBezTo>
                      <a:cubicBezTo>
                        <a:pt x="513" y="75"/>
                        <a:pt x="425" y="60"/>
                        <a:pt x="344" y="60"/>
                      </a:cubicBezTo>
                      <a:cubicBezTo>
                        <a:pt x="244" y="60"/>
                        <a:pt x="156" y="83"/>
                        <a:pt x="105" y="188"/>
                      </a:cubicBezTo>
                      <a:cubicBezTo>
                        <a:pt x="1" y="408"/>
                        <a:pt x="244" y="547"/>
                        <a:pt x="371" y="691"/>
                      </a:cubicBezTo>
                      <a:cubicBezTo>
                        <a:pt x="2664" y="3302"/>
                        <a:pt x="4964" y="5908"/>
                        <a:pt x="7270" y="8505"/>
                      </a:cubicBezTo>
                      <a:cubicBezTo>
                        <a:pt x="13875" y="15937"/>
                        <a:pt x="20479" y="23371"/>
                        <a:pt x="27079" y="30807"/>
                      </a:cubicBezTo>
                      <a:cubicBezTo>
                        <a:pt x="34270" y="38914"/>
                        <a:pt x="41460" y="47022"/>
                        <a:pt x="48653" y="55129"/>
                      </a:cubicBezTo>
                      <a:cubicBezTo>
                        <a:pt x="48838" y="55338"/>
                        <a:pt x="49016" y="55538"/>
                        <a:pt x="49338" y="55538"/>
                      </a:cubicBezTo>
                      <a:cubicBezTo>
                        <a:pt x="49342" y="55538"/>
                        <a:pt x="49345" y="55538"/>
                        <a:pt x="49348" y="55538"/>
                      </a:cubicBezTo>
                      <a:cubicBezTo>
                        <a:pt x="49764" y="55533"/>
                        <a:pt x="50179" y="55532"/>
                        <a:pt x="50608" y="55532"/>
                      </a:cubicBezTo>
                      <a:cubicBezTo>
                        <a:pt x="51180" y="55532"/>
                        <a:pt x="51774" y="55535"/>
                        <a:pt x="52424" y="55535"/>
                      </a:cubicBezTo>
                      <a:cubicBezTo>
                        <a:pt x="52250" y="55288"/>
                        <a:pt x="52190" y="55179"/>
                        <a:pt x="52111" y="55091"/>
                      </a:cubicBezTo>
                      <a:cubicBezTo>
                        <a:pt x="49755" y="52431"/>
                        <a:pt x="47399" y="49772"/>
                        <a:pt x="45038" y="47116"/>
                      </a:cubicBezTo>
                      <a:cubicBezTo>
                        <a:pt x="38976" y="40296"/>
                        <a:pt x="32919" y="33472"/>
                        <a:pt x="26865" y="26646"/>
                      </a:cubicBezTo>
                      <a:cubicBezTo>
                        <a:pt x="19556" y="18406"/>
                        <a:pt x="12213" y="10194"/>
                        <a:pt x="4989" y="1880"/>
                      </a:cubicBezTo>
                      <a:cubicBezTo>
                        <a:pt x="3937" y="668"/>
                        <a:pt x="2879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18"/>
                <p:cNvSpPr/>
                <p:nvPr/>
              </p:nvSpPr>
              <p:spPr>
                <a:xfrm rot="5400000">
                  <a:off x="10027910" y="460785"/>
                  <a:ext cx="926870" cy="980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47" h="55475" extrusionOk="0">
                      <a:moveTo>
                        <a:pt x="1663" y="1"/>
                      </a:moveTo>
                      <a:cubicBezTo>
                        <a:pt x="1136" y="1"/>
                        <a:pt x="588" y="1"/>
                        <a:pt x="0" y="1"/>
                      </a:cubicBezTo>
                      <a:cubicBezTo>
                        <a:pt x="193" y="262"/>
                        <a:pt x="261" y="370"/>
                        <a:pt x="344" y="465"/>
                      </a:cubicBezTo>
                      <a:cubicBezTo>
                        <a:pt x="10130" y="11490"/>
                        <a:pt x="19917" y="22517"/>
                        <a:pt x="29703" y="33543"/>
                      </a:cubicBezTo>
                      <a:cubicBezTo>
                        <a:pt x="35614" y="40183"/>
                        <a:pt x="41514" y="46836"/>
                        <a:pt x="47402" y="53498"/>
                      </a:cubicBezTo>
                      <a:cubicBezTo>
                        <a:pt x="48904" y="55198"/>
                        <a:pt x="49110" y="55474"/>
                        <a:pt x="50749" y="55474"/>
                      </a:cubicBezTo>
                      <a:cubicBezTo>
                        <a:pt x="51041" y="55474"/>
                        <a:pt x="51379" y="55466"/>
                        <a:pt x="51777" y="55454"/>
                      </a:cubicBezTo>
                      <a:cubicBezTo>
                        <a:pt x="51783" y="55454"/>
                        <a:pt x="51788" y="55454"/>
                        <a:pt x="51794" y="55454"/>
                      </a:cubicBezTo>
                      <a:cubicBezTo>
                        <a:pt x="51883" y="55454"/>
                        <a:pt x="51985" y="55473"/>
                        <a:pt x="52079" y="55473"/>
                      </a:cubicBezTo>
                      <a:cubicBezTo>
                        <a:pt x="52187" y="55473"/>
                        <a:pt x="52284" y="55448"/>
                        <a:pt x="52337" y="55339"/>
                      </a:cubicBezTo>
                      <a:cubicBezTo>
                        <a:pt x="52447" y="55115"/>
                        <a:pt x="52194" y="54986"/>
                        <a:pt x="52067" y="54841"/>
                      </a:cubicBezTo>
                      <a:cubicBezTo>
                        <a:pt x="49282" y="51682"/>
                        <a:pt x="46493" y="48526"/>
                        <a:pt x="43699" y="45377"/>
                      </a:cubicBezTo>
                      <a:cubicBezTo>
                        <a:pt x="37641" y="38558"/>
                        <a:pt x="31585" y="31736"/>
                        <a:pt x="25531" y="24914"/>
                      </a:cubicBezTo>
                      <a:cubicBezTo>
                        <a:pt x="18292" y="16753"/>
                        <a:pt x="11051" y="8589"/>
                        <a:pt x="3810" y="430"/>
                      </a:cubicBezTo>
                      <a:cubicBezTo>
                        <a:pt x="3644" y="241"/>
                        <a:pt x="3499" y="5"/>
                        <a:pt x="3204" y="3"/>
                      </a:cubicBezTo>
                      <a:cubicBezTo>
                        <a:pt x="2697" y="1"/>
                        <a:pt x="2190" y="1"/>
                        <a:pt x="16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18"/>
                <p:cNvSpPr/>
                <p:nvPr/>
              </p:nvSpPr>
              <p:spPr>
                <a:xfrm rot="5400000">
                  <a:off x="10199280" y="4314122"/>
                  <a:ext cx="738781" cy="8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04" h="46896" extrusionOk="0">
                      <a:moveTo>
                        <a:pt x="1499" y="1"/>
                      </a:moveTo>
                      <a:cubicBezTo>
                        <a:pt x="1239" y="1"/>
                        <a:pt x="967" y="25"/>
                        <a:pt x="681" y="74"/>
                      </a:cubicBezTo>
                      <a:cubicBezTo>
                        <a:pt x="655" y="78"/>
                        <a:pt x="627" y="80"/>
                        <a:pt x="598" y="80"/>
                      </a:cubicBezTo>
                      <a:cubicBezTo>
                        <a:pt x="516" y="80"/>
                        <a:pt x="428" y="66"/>
                        <a:pt x="346" y="66"/>
                      </a:cubicBezTo>
                      <a:cubicBezTo>
                        <a:pt x="227" y="66"/>
                        <a:pt x="122" y="96"/>
                        <a:pt x="71" y="240"/>
                      </a:cubicBezTo>
                      <a:cubicBezTo>
                        <a:pt x="0" y="444"/>
                        <a:pt x="239" y="589"/>
                        <a:pt x="373" y="738"/>
                      </a:cubicBezTo>
                      <a:cubicBezTo>
                        <a:pt x="6154" y="7257"/>
                        <a:pt x="11938" y="13776"/>
                        <a:pt x="17720" y="20293"/>
                      </a:cubicBezTo>
                      <a:cubicBezTo>
                        <a:pt x="24336" y="27748"/>
                        <a:pt x="30950" y="35203"/>
                        <a:pt x="37563" y="42659"/>
                      </a:cubicBezTo>
                      <a:cubicBezTo>
                        <a:pt x="38715" y="43959"/>
                        <a:pt x="39870" y="45258"/>
                        <a:pt x="41027" y="46555"/>
                      </a:cubicBezTo>
                      <a:cubicBezTo>
                        <a:pt x="41144" y="46687"/>
                        <a:pt x="41252" y="46895"/>
                        <a:pt x="41431" y="46895"/>
                      </a:cubicBezTo>
                      <a:cubicBezTo>
                        <a:pt x="41454" y="46895"/>
                        <a:pt x="41477" y="46892"/>
                        <a:pt x="41502" y="46885"/>
                      </a:cubicBezTo>
                      <a:cubicBezTo>
                        <a:pt x="41790" y="46802"/>
                        <a:pt x="41691" y="46505"/>
                        <a:pt x="41701" y="46291"/>
                      </a:cubicBezTo>
                      <a:cubicBezTo>
                        <a:pt x="41716" y="45908"/>
                        <a:pt x="41705" y="45526"/>
                        <a:pt x="41705" y="45086"/>
                      </a:cubicBezTo>
                      <a:cubicBezTo>
                        <a:pt x="41666" y="44272"/>
                        <a:pt x="41803" y="43438"/>
                        <a:pt x="41087" y="42647"/>
                      </a:cubicBezTo>
                      <a:cubicBezTo>
                        <a:pt x="36741" y="37842"/>
                        <a:pt x="32467" y="32971"/>
                        <a:pt x="28151" y="28136"/>
                      </a:cubicBezTo>
                      <a:cubicBezTo>
                        <a:pt x="25795" y="25498"/>
                        <a:pt x="23448" y="22850"/>
                        <a:pt x="21113" y="20193"/>
                      </a:cubicBezTo>
                      <a:cubicBezTo>
                        <a:pt x="15732" y="14069"/>
                        <a:pt x="10252" y="8033"/>
                        <a:pt x="4929" y="1859"/>
                      </a:cubicBezTo>
                      <a:cubicBezTo>
                        <a:pt x="3907" y="673"/>
                        <a:pt x="2872" y="1"/>
                        <a:pt x="14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18"/>
                <p:cNvSpPr/>
                <p:nvPr/>
              </p:nvSpPr>
              <p:spPr>
                <a:xfrm rot="5400000">
                  <a:off x="10045667" y="3500"/>
                  <a:ext cx="711778" cy="803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76" h="45444" extrusionOk="0">
                      <a:moveTo>
                        <a:pt x="20" y="1"/>
                      </a:moveTo>
                      <a:cubicBezTo>
                        <a:pt x="20" y="1124"/>
                        <a:pt x="37" y="2106"/>
                        <a:pt x="12" y="3086"/>
                      </a:cubicBezTo>
                      <a:cubicBezTo>
                        <a:pt x="1" y="3555"/>
                        <a:pt x="167" y="3901"/>
                        <a:pt x="475" y="4248"/>
                      </a:cubicBezTo>
                      <a:cubicBezTo>
                        <a:pt x="3706" y="7873"/>
                        <a:pt x="6931" y="11501"/>
                        <a:pt x="10152" y="15131"/>
                      </a:cubicBezTo>
                      <a:cubicBezTo>
                        <a:pt x="18543" y="24595"/>
                        <a:pt x="26957" y="34036"/>
                        <a:pt x="35290" y="43548"/>
                      </a:cubicBezTo>
                      <a:cubicBezTo>
                        <a:pt x="36284" y="44685"/>
                        <a:pt x="37269" y="45444"/>
                        <a:pt x="38637" y="45444"/>
                      </a:cubicBezTo>
                      <a:cubicBezTo>
                        <a:pt x="38893" y="45444"/>
                        <a:pt x="39161" y="45418"/>
                        <a:pt x="39445" y="45362"/>
                      </a:cubicBezTo>
                      <a:cubicBezTo>
                        <a:pt x="39478" y="45356"/>
                        <a:pt x="39513" y="45354"/>
                        <a:pt x="39549" y="45354"/>
                      </a:cubicBezTo>
                      <a:cubicBezTo>
                        <a:pt x="39652" y="45354"/>
                        <a:pt x="39763" y="45373"/>
                        <a:pt x="39864" y="45373"/>
                      </a:cubicBezTo>
                      <a:cubicBezTo>
                        <a:pt x="39986" y="45373"/>
                        <a:pt x="40092" y="45345"/>
                        <a:pt x="40148" y="45223"/>
                      </a:cubicBezTo>
                      <a:cubicBezTo>
                        <a:pt x="40275" y="44953"/>
                        <a:pt x="39941" y="44793"/>
                        <a:pt x="39783" y="44615"/>
                      </a:cubicBezTo>
                      <a:cubicBezTo>
                        <a:pt x="35686" y="39984"/>
                        <a:pt x="31585" y="35356"/>
                        <a:pt x="27482" y="30732"/>
                      </a:cubicBezTo>
                      <a:cubicBezTo>
                        <a:pt x="18836" y="20984"/>
                        <a:pt x="10187" y="11238"/>
                        <a:pt x="1533" y="1496"/>
                      </a:cubicBezTo>
                      <a:cubicBezTo>
                        <a:pt x="1103" y="1014"/>
                        <a:pt x="722" y="473"/>
                        <a:pt x="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18"/>
                <p:cNvSpPr/>
                <p:nvPr/>
              </p:nvSpPr>
              <p:spPr>
                <a:xfrm rot="5400000">
                  <a:off x="10435279" y="4551874"/>
                  <a:ext cx="517910" cy="574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6" h="32522" extrusionOk="0">
                      <a:moveTo>
                        <a:pt x="1916" y="0"/>
                      </a:moveTo>
                      <a:cubicBezTo>
                        <a:pt x="1325" y="0"/>
                        <a:pt x="701" y="2"/>
                        <a:pt x="0" y="2"/>
                      </a:cubicBezTo>
                      <a:cubicBezTo>
                        <a:pt x="2195" y="2476"/>
                        <a:pt x="4227" y="4768"/>
                        <a:pt x="6261" y="7059"/>
                      </a:cubicBezTo>
                      <a:cubicBezTo>
                        <a:pt x="11603" y="13080"/>
                        <a:pt x="16947" y="19102"/>
                        <a:pt x="22291" y="25123"/>
                      </a:cubicBezTo>
                      <a:cubicBezTo>
                        <a:pt x="24359" y="27456"/>
                        <a:pt x="26430" y="29787"/>
                        <a:pt x="28503" y="32115"/>
                      </a:cubicBezTo>
                      <a:cubicBezTo>
                        <a:pt x="28635" y="32262"/>
                        <a:pt x="28757" y="32522"/>
                        <a:pt x="28944" y="32522"/>
                      </a:cubicBezTo>
                      <a:cubicBezTo>
                        <a:pt x="28968" y="32522"/>
                        <a:pt x="28992" y="32518"/>
                        <a:pt x="29018" y="32508"/>
                      </a:cubicBezTo>
                      <a:cubicBezTo>
                        <a:pt x="29306" y="32406"/>
                        <a:pt x="29184" y="32063"/>
                        <a:pt x="29190" y="31821"/>
                      </a:cubicBezTo>
                      <a:cubicBezTo>
                        <a:pt x="29203" y="31184"/>
                        <a:pt x="29165" y="30544"/>
                        <a:pt x="29203" y="29907"/>
                      </a:cubicBezTo>
                      <a:cubicBezTo>
                        <a:pt x="29244" y="29249"/>
                        <a:pt x="29028" y="28737"/>
                        <a:pt x="28584" y="28249"/>
                      </a:cubicBezTo>
                      <a:cubicBezTo>
                        <a:pt x="27123" y="26643"/>
                        <a:pt x="25693" y="25007"/>
                        <a:pt x="24251" y="23382"/>
                      </a:cubicBezTo>
                      <a:cubicBezTo>
                        <a:pt x="17485" y="15753"/>
                        <a:pt x="10717" y="8126"/>
                        <a:pt x="3947" y="499"/>
                      </a:cubicBezTo>
                      <a:cubicBezTo>
                        <a:pt x="3746" y="274"/>
                        <a:pt x="3559" y="3"/>
                        <a:pt x="3208" y="3"/>
                      </a:cubicBezTo>
                      <a:cubicBezTo>
                        <a:pt x="2784" y="1"/>
                        <a:pt x="2359" y="0"/>
                        <a:pt x="19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18"/>
                <p:cNvSpPr/>
                <p:nvPr/>
              </p:nvSpPr>
              <p:spPr>
                <a:xfrm rot="5400000">
                  <a:off x="10029810" y="19777"/>
                  <a:ext cx="491101" cy="547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9" h="30977" extrusionOk="0">
                      <a:moveTo>
                        <a:pt x="301" y="0"/>
                      </a:moveTo>
                      <a:lnTo>
                        <a:pt x="89" y="66"/>
                      </a:lnTo>
                      <a:cubicBezTo>
                        <a:pt x="89" y="873"/>
                        <a:pt x="141" y="1683"/>
                        <a:pt x="73" y="2486"/>
                      </a:cubicBezTo>
                      <a:cubicBezTo>
                        <a:pt x="0" y="3378"/>
                        <a:pt x="342" y="4014"/>
                        <a:pt x="926" y="4667"/>
                      </a:cubicBezTo>
                      <a:cubicBezTo>
                        <a:pt x="5616" y="9895"/>
                        <a:pt x="10294" y="15134"/>
                        <a:pt x="14957" y="20388"/>
                      </a:cubicBezTo>
                      <a:cubicBezTo>
                        <a:pt x="17960" y="23769"/>
                        <a:pt x="20934" y="27173"/>
                        <a:pt x="23921" y="30566"/>
                      </a:cubicBezTo>
                      <a:cubicBezTo>
                        <a:pt x="24089" y="30757"/>
                        <a:pt x="24255" y="30971"/>
                        <a:pt x="24542" y="30973"/>
                      </a:cubicBezTo>
                      <a:cubicBezTo>
                        <a:pt x="24974" y="30975"/>
                        <a:pt x="25406" y="30976"/>
                        <a:pt x="25856" y="30976"/>
                      </a:cubicBezTo>
                      <a:cubicBezTo>
                        <a:pt x="26455" y="30976"/>
                        <a:pt x="27086" y="30975"/>
                        <a:pt x="27789" y="30975"/>
                      </a:cubicBezTo>
                      <a:lnTo>
                        <a:pt x="30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835;p18"/>
                <p:cNvSpPr/>
                <p:nvPr/>
              </p:nvSpPr>
              <p:spPr>
                <a:xfrm rot="5400000">
                  <a:off x="10674715" y="4791067"/>
                  <a:ext cx="291013" cy="323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7" h="18288" extrusionOk="0">
                      <a:moveTo>
                        <a:pt x="329" y="1"/>
                      </a:moveTo>
                      <a:cubicBezTo>
                        <a:pt x="232" y="1"/>
                        <a:pt x="140" y="20"/>
                        <a:pt x="88" y="120"/>
                      </a:cubicBezTo>
                      <a:cubicBezTo>
                        <a:pt x="1" y="290"/>
                        <a:pt x="165" y="396"/>
                        <a:pt x="258" y="510"/>
                      </a:cubicBezTo>
                      <a:cubicBezTo>
                        <a:pt x="370" y="648"/>
                        <a:pt x="493" y="778"/>
                        <a:pt x="611" y="913"/>
                      </a:cubicBezTo>
                      <a:cubicBezTo>
                        <a:pt x="4308" y="5081"/>
                        <a:pt x="8004" y="9252"/>
                        <a:pt x="11702" y="13420"/>
                      </a:cubicBezTo>
                      <a:cubicBezTo>
                        <a:pt x="13059" y="14951"/>
                        <a:pt x="14415" y="16479"/>
                        <a:pt x="15776" y="18006"/>
                      </a:cubicBezTo>
                      <a:cubicBezTo>
                        <a:pt x="15874" y="18118"/>
                        <a:pt x="15974" y="18287"/>
                        <a:pt x="16126" y="18287"/>
                      </a:cubicBezTo>
                      <a:cubicBezTo>
                        <a:pt x="16149" y="18287"/>
                        <a:pt x="16174" y="18283"/>
                        <a:pt x="16200" y="18274"/>
                      </a:cubicBezTo>
                      <a:cubicBezTo>
                        <a:pt x="16399" y="18205"/>
                        <a:pt x="16349" y="17971"/>
                        <a:pt x="16353" y="17799"/>
                      </a:cubicBezTo>
                      <a:cubicBezTo>
                        <a:pt x="16361" y="17365"/>
                        <a:pt x="16355" y="16931"/>
                        <a:pt x="16355" y="16497"/>
                      </a:cubicBezTo>
                      <a:cubicBezTo>
                        <a:pt x="16467" y="15472"/>
                        <a:pt x="16411" y="14503"/>
                        <a:pt x="15533" y="13770"/>
                      </a:cubicBezTo>
                      <a:cubicBezTo>
                        <a:pt x="15318" y="13590"/>
                        <a:pt x="15152" y="13357"/>
                        <a:pt x="14965" y="13146"/>
                      </a:cubicBezTo>
                      <a:cubicBezTo>
                        <a:pt x="11233" y="8939"/>
                        <a:pt x="7502" y="4732"/>
                        <a:pt x="3768" y="527"/>
                      </a:cubicBezTo>
                      <a:cubicBezTo>
                        <a:pt x="3535" y="265"/>
                        <a:pt x="3313" y="2"/>
                        <a:pt x="2906" y="2"/>
                      </a:cubicBezTo>
                      <a:cubicBezTo>
                        <a:pt x="2899" y="2"/>
                        <a:pt x="2892" y="2"/>
                        <a:pt x="2884" y="2"/>
                      </a:cubicBezTo>
                      <a:cubicBezTo>
                        <a:pt x="2603" y="8"/>
                        <a:pt x="2321" y="10"/>
                        <a:pt x="2039" y="10"/>
                      </a:cubicBezTo>
                      <a:cubicBezTo>
                        <a:pt x="1650" y="10"/>
                        <a:pt x="1261" y="7"/>
                        <a:pt x="872" y="7"/>
                      </a:cubicBezTo>
                      <a:cubicBezTo>
                        <a:pt x="749" y="7"/>
                        <a:pt x="626" y="7"/>
                        <a:pt x="503" y="8"/>
                      </a:cubicBezTo>
                      <a:cubicBezTo>
                        <a:pt x="448" y="8"/>
                        <a:pt x="388" y="1"/>
                        <a:pt x="32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18"/>
                <p:cNvSpPr/>
                <p:nvPr/>
              </p:nvSpPr>
              <p:spPr>
                <a:xfrm rot="5400000">
                  <a:off x="10015764" y="32846"/>
                  <a:ext cx="263691" cy="294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1" h="16680" extrusionOk="0">
                      <a:moveTo>
                        <a:pt x="304" y="0"/>
                      </a:moveTo>
                      <a:cubicBezTo>
                        <a:pt x="268" y="0"/>
                        <a:pt x="229" y="9"/>
                        <a:pt x="185" y="30"/>
                      </a:cubicBezTo>
                      <a:cubicBezTo>
                        <a:pt x="0" y="117"/>
                        <a:pt x="70" y="348"/>
                        <a:pt x="68" y="518"/>
                      </a:cubicBezTo>
                      <a:cubicBezTo>
                        <a:pt x="60" y="1257"/>
                        <a:pt x="93" y="1998"/>
                        <a:pt x="54" y="2737"/>
                      </a:cubicBezTo>
                      <a:cubicBezTo>
                        <a:pt x="23" y="3345"/>
                        <a:pt x="241" y="3807"/>
                        <a:pt x="639" y="4252"/>
                      </a:cubicBezTo>
                      <a:cubicBezTo>
                        <a:pt x="3976" y="7983"/>
                        <a:pt x="7328" y="11704"/>
                        <a:pt x="10611" y="15482"/>
                      </a:cubicBezTo>
                      <a:cubicBezTo>
                        <a:pt x="11220" y="16184"/>
                        <a:pt x="11816" y="16680"/>
                        <a:pt x="12547" y="16680"/>
                      </a:cubicBezTo>
                      <a:cubicBezTo>
                        <a:pt x="12701" y="16680"/>
                        <a:pt x="12861" y="16658"/>
                        <a:pt x="13029" y="16611"/>
                      </a:cubicBezTo>
                      <a:cubicBezTo>
                        <a:pt x="13314" y="16611"/>
                        <a:pt x="13531" y="16618"/>
                        <a:pt x="13719" y="16618"/>
                      </a:cubicBezTo>
                      <a:cubicBezTo>
                        <a:pt x="13841" y="16618"/>
                        <a:pt x="13952" y="16615"/>
                        <a:pt x="14061" y="16606"/>
                      </a:cubicBezTo>
                      <a:cubicBezTo>
                        <a:pt x="14080" y="16604"/>
                        <a:pt x="14099" y="16603"/>
                        <a:pt x="14118" y="16603"/>
                      </a:cubicBezTo>
                      <a:cubicBezTo>
                        <a:pt x="14246" y="16603"/>
                        <a:pt x="14393" y="16636"/>
                        <a:pt x="14522" y="16636"/>
                      </a:cubicBezTo>
                      <a:cubicBezTo>
                        <a:pt x="14655" y="16636"/>
                        <a:pt x="14770" y="16601"/>
                        <a:pt x="14822" y="16457"/>
                      </a:cubicBezTo>
                      <a:cubicBezTo>
                        <a:pt x="14920" y="16191"/>
                        <a:pt x="14571" y="15994"/>
                        <a:pt x="14389" y="15791"/>
                      </a:cubicBezTo>
                      <a:cubicBezTo>
                        <a:pt x="11477" y="12501"/>
                        <a:pt x="8563" y="9214"/>
                        <a:pt x="5649" y="5926"/>
                      </a:cubicBezTo>
                      <a:cubicBezTo>
                        <a:pt x="3989" y="4052"/>
                        <a:pt x="2328" y="2180"/>
                        <a:pt x="660" y="312"/>
                      </a:cubicBezTo>
                      <a:cubicBezTo>
                        <a:pt x="558" y="199"/>
                        <a:pt x="471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18"/>
                <p:cNvSpPr/>
                <p:nvPr/>
              </p:nvSpPr>
              <p:spPr>
                <a:xfrm rot="5400000">
                  <a:off x="10914937" y="5029297"/>
                  <a:ext cx="64805" cy="70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7" h="4004" extrusionOk="0">
                      <a:moveTo>
                        <a:pt x="588" y="1"/>
                      </a:moveTo>
                      <a:cubicBezTo>
                        <a:pt x="401" y="1"/>
                        <a:pt x="251" y="37"/>
                        <a:pt x="193" y="165"/>
                      </a:cubicBezTo>
                      <a:cubicBezTo>
                        <a:pt x="0" y="593"/>
                        <a:pt x="627" y="881"/>
                        <a:pt x="909" y="1215"/>
                      </a:cubicBezTo>
                      <a:cubicBezTo>
                        <a:pt x="1712" y="2162"/>
                        <a:pt x="2553" y="3075"/>
                        <a:pt x="3379" y="4003"/>
                      </a:cubicBezTo>
                      <a:lnTo>
                        <a:pt x="3588" y="3938"/>
                      </a:lnTo>
                      <a:cubicBezTo>
                        <a:pt x="3625" y="2761"/>
                        <a:pt x="3667" y="1581"/>
                        <a:pt x="3553" y="402"/>
                      </a:cubicBezTo>
                      <a:cubicBezTo>
                        <a:pt x="3522" y="90"/>
                        <a:pt x="3221" y="57"/>
                        <a:pt x="2951" y="57"/>
                      </a:cubicBezTo>
                      <a:cubicBezTo>
                        <a:pt x="2622" y="57"/>
                        <a:pt x="2293" y="50"/>
                        <a:pt x="1965" y="50"/>
                      </a:cubicBezTo>
                      <a:cubicBezTo>
                        <a:pt x="1782" y="50"/>
                        <a:pt x="1599" y="52"/>
                        <a:pt x="1417" y="59"/>
                      </a:cubicBezTo>
                      <a:cubicBezTo>
                        <a:pt x="1400" y="59"/>
                        <a:pt x="1383" y="60"/>
                        <a:pt x="1365" y="60"/>
                      </a:cubicBezTo>
                      <a:cubicBezTo>
                        <a:pt x="1126" y="60"/>
                        <a:pt x="828" y="1"/>
                        <a:pt x="58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18"/>
                <p:cNvSpPr/>
                <p:nvPr/>
              </p:nvSpPr>
              <p:spPr>
                <a:xfrm rot="5400000">
                  <a:off x="10001462" y="44969"/>
                  <a:ext cx="42078" cy="42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2418" extrusionOk="0">
                      <a:moveTo>
                        <a:pt x="351" y="1"/>
                      </a:moveTo>
                      <a:lnTo>
                        <a:pt x="351" y="1"/>
                      </a:lnTo>
                      <a:cubicBezTo>
                        <a:pt x="1" y="1956"/>
                        <a:pt x="130" y="2417"/>
                        <a:pt x="1327" y="2417"/>
                      </a:cubicBezTo>
                      <a:cubicBezTo>
                        <a:pt x="1469" y="2417"/>
                        <a:pt x="1626" y="2411"/>
                        <a:pt x="1798" y="2399"/>
                      </a:cubicBezTo>
                      <a:lnTo>
                        <a:pt x="1875" y="2399"/>
                      </a:lnTo>
                      <a:cubicBezTo>
                        <a:pt x="1878" y="2399"/>
                        <a:pt x="1881" y="2399"/>
                        <a:pt x="1884" y="2399"/>
                      </a:cubicBezTo>
                      <a:cubicBezTo>
                        <a:pt x="2235" y="2399"/>
                        <a:pt x="2381" y="2275"/>
                        <a:pt x="2109" y="1961"/>
                      </a:cubicBezTo>
                      <a:cubicBezTo>
                        <a:pt x="1557" y="1332"/>
                        <a:pt x="993" y="717"/>
                        <a:pt x="3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39" name="Google Shape;839;p18"/>
              <p:cNvGrpSpPr/>
              <p:nvPr/>
            </p:nvGrpSpPr>
            <p:grpSpPr>
              <a:xfrm flipH="1">
                <a:off x="8433731" y="-1876632"/>
                <a:ext cx="1236278" cy="6353019"/>
                <a:chOff x="9999970" y="45296"/>
                <a:chExt cx="983280" cy="5052906"/>
              </a:xfrm>
            </p:grpSpPr>
            <p:sp>
              <p:nvSpPr>
                <p:cNvPr id="840" name="Google Shape;840;p18"/>
                <p:cNvSpPr/>
                <p:nvPr/>
              </p:nvSpPr>
              <p:spPr>
                <a:xfrm rot="5400000">
                  <a:off x="10027062" y="1732223"/>
                  <a:ext cx="928584" cy="980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44" h="55500" extrusionOk="0">
                      <a:moveTo>
                        <a:pt x="3083" y="1"/>
                      </a:moveTo>
                      <a:cubicBezTo>
                        <a:pt x="3079" y="1"/>
                        <a:pt x="3075" y="1"/>
                        <a:pt x="3071" y="1"/>
                      </a:cubicBezTo>
                      <a:cubicBezTo>
                        <a:pt x="2619" y="7"/>
                        <a:pt x="2167" y="9"/>
                        <a:pt x="1698" y="9"/>
                      </a:cubicBezTo>
                      <a:cubicBezTo>
                        <a:pt x="1163" y="9"/>
                        <a:pt x="605" y="7"/>
                        <a:pt x="1" y="7"/>
                      </a:cubicBezTo>
                      <a:cubicBezTo>
                        <a:pt x="196" y="273"/>
                        <a:pt x="275" y="400"/>
                        <a:pt x="371" y="510"/>
                      </a:cubicBezTo>
                      <a:cubicBezTo>
                        <a:pt x="3424" y="3953"/>
                        <a:pt x="6477" y="7392"/>
                        <a:pt x="9531" y="10831"/>
                      </a:cubicBezTo>
                      <a:cubicBezTo>
                        <a:pt x="15807" y="17902"/>
                        <a:pt x="22083" y="24974"/>
                        <a:pt x="28357" y="32045"/>
                      </a:cubicBezTo>
                      <a:cubicBezTo>
                        <a:pt x="34660" y="39160"/>
                        <a:pt x="40968" y="46268"/>
                        <a:pt x="47283" y="53374"/>
                      </a:cubicBezTo>
                      <a:cubicBezTo>
                        <a:pt x="48963" y="55264"/>
                        <a:pt x="49161" y="55473"/>
                        <a:pt x="50999" y="55473"/>
                      </a:cubicBezTo>
                      <a:cubicBezTo>
                        <a:pt x="51232" y="55473"/>
                        <a:pt x="51491" y="55469"/>
                        <a:pt x="51783" y="55466"/>
                      </a:cubicBezTo>
                      <a:cubicBezTo>
                        <a:pt x="51785" y="55466"/>
                        <a:pt x="51787" y="55466"/>
                        <a:pt x="51788" y="55466"/>
                      </a:cubicBezTo>
                      <a:cubicBezTo>
                        <a:pt x="51904" y="55466"/>
                        <a:pt x="52044" y="55500"/>
                        <a:pt x="52169" y="55500"/>
                      </a:cubicBezTo>
                      <a:cubicBezTo>
                        <a:pt x="52298" y="55500"/>
                        <a:pt x="52412" y="55463"/>
                        <a:pt x="52467" y="55315"/>
                      </a:cubicBezTo>
                      <a:cubicBezTo>
                        <a:pt x="52544" y="55101"/>
                        <a:pt x="52262" y="54929"/>
                        <a:pt x="52112" y="54763"/>
                      </a:cubicBezTo>
                      <a:cubicBezTo>
                        <a:pt x="49394" y="51745"/>
                        <a:pt x="46683" y="48721"/>
                        <a:pt x="43979" y="45689"/>
                      </a:cubicBezTo>
                      <a:cubicBezTo>
                        <a:pt x="40891" y="42213"/>
                        <a:pt x="37801" y="38737"/>
                        <a:pt x="34714" y="35258"/>
                      </a:cubicBezTo>
                      <a:cubicBezTo>
                        <a:pt x="28455" y="28206"/>
                        <a:pt x="22196" y="21154"/>
                        <a:pt x="15938" y="14103"/>
                      </a:cubicBezTo>
                      <a:cubicBezTo>
                        <a:pt x="11937" y="9590"/>
                        <a:pt x="7935" y="5080"/>
                        <a:pt x="3926" y="574"/>
                      </a:cubicBezTo>
                      <a:cubicBezTo>
                        <a:pt x="3699" y="318"/>
                        <a:pt x="3507" y="1"/>
                        <a:pt x="30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8"/>
                <p:cNvSpPr/>
                <p:nvPr/>
              </p:nvSpPr>
              <p:spPr>
                <a:xfrm rot="5400000">
                  <a:off x="10025657" y="2406964"/>
                  <a:ext cx="931076" cy="979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85" h="55412" extrusionOk="0">
                      <a:moveTo>
                        <a:pt x="1716" y="1"/>
                      </a:moveTo>
                      <a:cubicBezTo>
                        <a:pt x="1164" y="1"/>
                        <a:pt x="597" y="6"/>
                        <a:pt x="1" y="6"/>
                      </a:cubicBezTo>
                      <a:cubicBezTo>
                        <a:pt x="238" y="313"/>
                        <a:pt x="366" y="502"/>
                        <a:pt x="518" y="670"/>
                      </a:cubicBezTo>
                      <a:cubicBezTo>
                        <a:pt x="3708" y="4192"/>
                        <a:pt x="6819" y="7783"/>
                        <a:pt x="10017" y="11299"/>
                      </a:cubicBezTo>
                      <a:cubicBezTo>
                        <a:pt x="13921" y="15588"/>
                        <a:pt x="17731" y="19963"/>
                        <a:pt x="21581" y="24301"/>
                      </a:cubicBezTo>
                      <a:cubicBezTo>
                        <a:pt x="27432" y="30893"/>
                        <a:pt x="33282" y="37488"/>
                        <a:pt x="39133" y="44082"/>
                      </a:cubicBezTo>
                      <a:cubicBezTo>
                        <a:pt x="42300" y="47658"/>
                        <a:pt x="45473" y="51232"/>
                        <a:pt x="48649" y="54803"/>
                      </a:cubicBezTo>
                      <a:cubicBezTo>
                        <a:pt x="48879" y="55059"/>
                        <a:pt x="49064" y="55411"/>
                        <a:pt x="49487" y="55411"/>
                      </a:cubicBezTo>
                      <a:cubicBezTo>
                        <a:pt x="49817" y="55411"/>
                        <a:pt x="50147" y="55411"/>
                        <a:pt x="50485" y="55411"/>
                      </a:cubicBezTo>
                      <a:cubicBezTo>
                        <a:pt x="51162" y="55411"/>
                        <a:pt x="51873" y="55411"/>
                        <a:pt x="52685" y="55411"/>
                      </a:cubicBezTo>
                      <a:cubicBezTo>
                        <a:pt x="50965" y="53469"/>
                        <a:pt x="49408" y="51711"/>
                        <a:pt x="47850" y="49955"/>
                      </a:cubicBezTo>
                      <a:cubicBezTo>
                        <a:pt x="41302" y="42579"/>
                        <a:pt x="34754" y="35203"/>
                        <a:pt x="28204" y="27831"/>
                      </a:cubicBezTo>
                      <a:cubicBezTo>
                        <a:pt x="20095" y="18701"/>
                        <a:pt x="12041" y="9520"/>
                        <a:pt x="3835" y="477"/>
                      </a:cubicBezTo>
                      <a:cubicBezTo>
                        <a:pt x="3683" y="309"/>
                        <a:pt x="3509" y="33"/>
                        <a:pt x="3338" y="27"/>
                      </a:cubicBezTo>
                      <a:cubicBezTo>
                        <a:pt x="2803" y="6"/>
                        <a:pt x="2267" y="1"/>
                        <a:pt x="17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8"/>
                <p:cNvSpPr/>
                <p:nvPr/>
              </p:nvSpPr>
              <p:spPr>
                <a:xfrm rot="5400000">
                  <a:off x="10027760" y="3465073"/>
                  <a:ext cx="927771" cy="982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98" h="55617" extrusionOk="0">
                      <a:moveTo>
                        <a:pt x="2425" y="0"/>
                      </a:moveTo>
                      <a:cubicBezTo>
                        <a:pt x="2264" y="0"/>
                        <a:pt x="2094" y="25"/>
                        <a:pt x="1915" y="80"/>
                      </a:cubicBezTo>
                      <a:cubicBezTo>
                        <a:pt x="1566" y="80"/>
                        <a:pt x="1275" y="79"/>
                        <a:pt x="1008" y="79"/>
                      </a:cubicBezTo>
                      <a:cubicBezTo>
                        <a:pt x="807" y="79"/>
                        <a:pt x="621" y="79"/>
                        <a:pt x="435" y="82"/>
                      </a:cubicBezTo>
                      <a:cubicBezTo>
                        <a:pt x="16" y="84"/>
                        <a:pt x="0" y="263"/>
                        <a:pt x="242" y="539"/>
                      </a:cubicBezTo>
                      <a:cubicBezTo>
                        <a:pt x="713" y="1078"/>
                        <a:pt x="1182" y="1618"/>
                        <a:pt x="1662" y="2149"/>
                      </a:cubicBezTo>
                      <a:cubicBezTo>
                        <a:pt x="7388" y="8506"/>
                        <a:pt x="13023" y="14944"/>
                        <a:pt x="18749" y="21303"/>
                      </a:cubicBezTo>
                      <a:cubicBezTo>
                        <a:pt x="28420" y="32093"/>
                        <a:pt x="38035" y="42931"/>
                        <a:pt x="47593" y="53819"/>
                      </a:cubicBezTo>
                      <a:cubicBezTo>
                        <a:pt x="48561" y="54921"/>
                        <a:pt x="49508" y="55616"/>
                        <a:pt x="50818" y="55616"/>
                      </a:cubicBezTo>
                      <a:cubicBezTo>
                        <a:pt x="51051" y="55616"/>
                        <a:pt x="51296" y="55594"/>
                        <a:pt x="51555" y="55548"/>
                      </a:cubicBezTo>
                      <a:cubicBezTo>
                        <a:pt x="51586" y="55543"/>
                        <a:pt x="51618" y="55541"/>
                        <a:pt x="51649" y="55541"/>
                      </a:cubicBezTo>
                      <a:cubicBezTo>
                        <a:pt x="51704" y="55541"/>
                        <a:pt x="51758" y="55546"/>
                        <a:pt x="51812" y="55546"/>
                      </a:cubicBezTo>
                      <a:cubicBezTo>
                        <a:pt x="51829" y="55546"/>
                        <a:pt x="51846" y="55546"/>
                        <a:pt x="51862" y="55544"/>
                      </a:cubicBezTo>
                      <a:cubicBezTo>
                        <a:pt x="51877" y="55543"/>
                        <a:pt x="51893" y="55543"/>
                        <a:pt x="51908" y="55543"/>
                      </a:cubicBezTo>
                      <a:cubicBezTo>
                        <a:pt x="51977" y="55543"/>
                        <a:pt x="52052" y="55552"/>
                        <a:pt x="52122" y="55552"/>
                      </a:cubicBezTo>
                      <a:cubicBezTo>
                        <a:pt x="52221" y="55552"/>
                        <a:pt x="52311" y="55534"/>
                        <a:pt x="52364" y="55446"/>
                      </a:cubicBezTo>
                      <a:cubicBezTo>
                        <a:pt x="52497" y="55218"/>
                        <a:pt x="52256" y="55077"/>
                        <a:pt x="52132" y="54936"/>
                      </a:cubicBezTo>
                      <a:cubicBezTo>
                        <a:pt x="51239" y="53918"/>
                        <a:pt x="50336" y="52908"/>
                        <a:pt x="49432" y="51899"/>
                      </a:cubicBezTo>
                      <a:cubicBezTo>
                        <a:pt x="38953" y="40156"/>
                        <a:pt x="28611" y="28291"/>
                        <a:pt x="18033" y="16636"/>
                      </a:cubicBezTo>
                      <a:cubicBezTo>
                        <a:pt x="13430" y="11564"/>
                        <a:pt x="8913" y="6417"/>
                        <a:pt x="4397" y="1269"/>
                      </a:cubicBezTo>
                      <a:cubicBezTo>
                        <a:pt x="3781" y="567"/>
                        <a:pt x="3192" y="0"/>
                        <a:pt x="24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3" name="Google Shape;843;p18"/>
                <p:cNvSpPr/>
                <p:nvPr/>
              </p:nvSpPr>
              <p:spPr>
                <a:xfrm rot="5400000">
                  <a:off x="10025895" y="3045387"/>
                  <a:ext cx="930086" cy="98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29" h="55539" extrusionOk="0">
                      <a:moveTo>
                        <a:pt x="3126" y="1"/>
                      </a:moveTo>
                      <a:cubicBezTo>
                        <a:pt x="3125" y="1"/>
                        <a:pt x="3123" y="1"/>
                        <a:pt x="3122" y="1"/>
                      </a:cubicBezTo>
                      <a:cubicBezTo>
                        <a:pt x="2706" y="3"/>
                        <a:pt x="2291" y="4"/>
                        <a:pt x="1859" y="4"/>
                      </a:cubicBezTo>
                      <a:cubicBezTo>
                        <a:pt x="1283" y="4"/>
                        <a:pt x="677" y="3"/>
                        <a:pt x="1" y="3"/>
                      </a:cubicBezTo>
                      <a:cubicBezTo>
                        <a:pt x="346" y="414"/>
                        <a:pt x="549" y="669"/>
                        <a:pt x="765" y="914"/>
                      </a:cubicBezTo>
                      <a:cubicBezTo>
                        <a:pt x="7180" y="8170"/>
                        <a:pt x="13612" y="15413"/>
                        <a:pt x="20064" y="22640"/>
                      </a:cubicBezTo>
                      <a:cubicBezTo>
                        <a:pt x="27704" y="31201"/>
                        <a:pt x="35216" y="39876"/>
                        <a:pt x="42978" y="48329"/>
                      </a:cubicBezTo>
                      <a:cubicBezTo>
                        <a:pt x="44585" y="50079"/>
                        <a:pt x="46241" y="51802"/>
                        <a:pt x="47681" y="53684"/>
                      </a:cubicBezTo>
                      <a:cubicBezTo>
                        <a:pt x="48600" y="54886"/>
                        <a:pt x="49623" y="55538"/>
                        <a:pt x="50968" y="55538"/>
                      </a:cubicBezTo>
                      <a:cubicBezTo>
                        <a:pt x="51227" y="55538"/>
                        <a:pt x="51496" y="55514"/>
                        <a:pt x="51780" y="55465"/>
                      </a:cubicBezTo>
                      <a:cubicBezTo>
                        <a:pt x="51808" y="55461"/>
                        <a:pt x="51837" y="55459"/>
                        <a:pt x="51867" y="55459"/>
                      </a:cubicBezTo>
                      <a:cubicBezTo>
                        <a:pt x="51989" y="55459"/>
                        <a:pt x="52124" y="55490"/>
                        <a:pt x="52244" y="55490"/>
                      </a:cubicBezTo>
                      <a:cubicBezTo>
                        <a:pt x="52371" y="55490"/>
                        <a:pt x="52480" y="55455"/>
                        <a:pt x="52536" y="55311"/>
                      </a:cubicBezTo>
                      <a:cubicBezTo>
                        <a:pt x="52629" y="55076"/>
                        <a:pt x="52305" y="54888"/>
                        <a:pt x="52137" y="54705"/>
                      </a:cubicBezTo>
                      <a:cubicBezTo>
                        <a:pt x="48773" y="50996"/>
                        <a:pt x="45521" y="47190"/>
                        <a:pt x="42117" y="43516"/>
                      </a:cubicBezTo>
                      <a:cubicBezTo>
                        <a:pt x="38871" y="40009"/>
                        <a:pt x="35746" y="36391"/>
                        <a:pt x="32574" y="32816"/>
                      </a:cubicBezTo>
                      <a:cubicBezTo>
                        <a:pt x="23007" y="22032"/>
                        <a:pt x="13443" y="11248"/>
                        <a:pt x="3876" y="464"/>
                      </a:cubicBezTo>
                      <a:cubicBezTo>
                        <a:pt x="3672" y="235"/>
                        <a:pt x="3478" y="1"/>
                        <a:pt x="31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18"/>
                <p:cNvSpPr/>
                <p:nvPr/>
              </p:nvSpPr>
              <p:spPr>
                <a:xfrm rot="5400000">
                  <a:off x="10028617" y="1955944"/>
                  <a:ext cx="927064" cy="982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58" h="55578" extrusionOk="0">
                      <a:moveTo>
                        <a:pt x="2452" y="0"/>
                      </a:moveTo>
                      <a:cubicBezTo>
                        <a:pt x="2289" y="0"/>
                        <a:pt x="2119" y="27"/>
                        <a:pt x="1938" y="85"/>
                      </a:cubicBezTo>
                      <a:cubicBezTo>
                        <a:pt x="1654" y="85"/>
                        <a:pt x="1438" y="78"/>
                        <a:pt x="1250" y="78"/>
                      </a:cubicBezTo>
                      <a:cubicBezTo>
                        <a:pt x="1128" y="78"/>
                        <a:pt x="1017" y="81"/>
                        <a:pt x="908" y="91"/>
                      </a:cubicBezTo>
                      <a:cubicBezTo>
                        <a:pt x="890" y="92"/>
                        <a:pt x="872" y="93"/>
                        <a:pt x="854" y="93"/>
                      </a:cubicBezTo>
                      <a:cubicBezTo>
                        <a:pt x="719" y="93"/>
                        <a:pt x="564" y="58"/>
                        <a:pt x="429" y="58"/>
                      </a:cubicBezTo>
                      <a:cubicBezTo>
                        <a:pt x="300" y="58"/>
                        <a:pt x="190" y="89"/>
                        <a:pt x="132" y="214"/>
                      </a:cubicBezTo>
                      <a:cubicBezTo>
                        <a:pt x="1" y="494"/>
                        <a:pt x="366" y="685"/>
                        <a:pt x="541" y="884"/>
                      </a:cubicBezTo>
                      <a:cubicBezTo>
                        <a:pt x="3513" y="4226"/>
                        <a:pt x="6483" y="7569"/>
                        <a:pt x="9455" y="10912"/>
                      </a:cubicBezTo>
                      <a:cubicBezTo>
                        <a:pt x="18219" y="20765"/>
                        <a:pt x="26913" y="30679"/>
                        <a:pt x="35746" y="40471"/>
                      </a:cubicBezTo>
                      <a:cubicBezTo>
                        <a:pt x="39683" y="44837"/>
                        <a:pt x="43560" y="49254"/>
                        <a:pt x="47459" y="53654"/>
                      </a:cubicBezTo>
                      <a:cubicBezTo>
                        <a:pt x="48952" y="55338"/>
                        <a:pt x="49140" y="55560"/>
                        <a:pt x="50847" y="55560"/>
                      </a:cubicBezTo>
                      <a:cubicBezTo>
                        <a:pt x="51099" y="55560"/>
                        <a:pt x="51385" y="55555"/>
                        <a:pt x="51712" y="55550"/>
                      </a:cubicBezTo>
                      <a:cubicBezTo>
                        <a:pt x="51714" y="55550"/>
                        <a:pt x="51716" y="55550"/>
                        <a:pt x="51717" y="55550"/>
                      </a:cubicBezTo>
                      <a:cubicBezTo>
                        <a:pt x="51824" y="55550"/>
                        <a:pt x="51950" y="55578"/>
                        <a:pt x="52065" y="55578"/>
                      </a:cubicBezTo>
                      <a:cubicBezTo>
                        <a:pt x="52182" y="55578"/>
                        <a:pt x="52286" y="55548"/>
                        <a:pt x="52343" y="55428"/>
                      </a:cubicBezTo>
                      <a:cubicBezTo>
                        <a:pt x="52457" y="55189"/>
                        <a:pt x="52179" y="55028"/>
                        <a:pt x="52034" y="54866"/>
                      </a:cubicBezTo>
                      <a:cubicBezTo>
                        <a:pt x="43499" y="45290"/>
                        <a:pt x="34968" y="35708"/>
                        <a:pt x="26444" y="26121"/>
                      </a:cubicBezTo>
                      <a:cubicBezTo>
                        <a:pt x="19087" y="17855"/>
                        <a:pt x="11744" y="9574"/>
                        <a:pt x="4416" y="1283"/>
                      </a:cubicBezTo>
                      <a:cubicBezTo>
                        <a:pt x="3810" y="595"/>
                        <a:pt x="3220" y="0"/>
                        <a:pt x="245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" name="Google Shape;845;p18"/>
                <p:cNvSpPr/>
                <p:nvPr/>
              </p:nvSpPr>
              <p:spPr>
                <a:xfrm rot="5400000">
                  <a:off x="10027901" y="2180928"/>
                  <a:ext cx="927223" cy="98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67" h="55628" extrusionOk="0">
                      <a:moveTo>
                        <a:pt x="1577" y="1"/>
                      </a:moveTo>
                      <a:cubicBezTo>
                        <a:pt x="1324" y="1"/>
                        <a:pt x="1060" y="25"/>
                        <a:pt x="780" y="74"/>
                      </a:cubicBezTo>
                      <a:cubicBezTo>
                        <a:pt x="777" y="74"/>
                        <a:pt x="773" y="74"/>
                        <a:pt x="769" y="74"/>
                      </a:cubicBezTo>
                      <a:cubicBezTo>
                        <a:pt x="754" y="74"/>
                        <a:pt x="738" y="73"/>
                        <a:pt x="723" y="73"/>
                      </a:cubicBezTo>
                      <a:cubicBezTo>
                        <a:pt x="716" y="73"/>
                        <a:pt x="710" y="73"/>
                        <a:pt x="703" y="74"/>
                      </a:cubicBezTo>
                      <a:cubicBezTo>
                        <a:pt x="676" y="79"/>
                        <a:pt x="648" y="80"/>
                        <a:pt x="619" y="80"/>
                      </a:cubicBezTo>
                      <a:cubicBezTo>
                        <a:pt x="534" y="80"/>
                        <a:pt x="442" y="65"/>
                        <a:pt x="357" y="65"/>
                      </a:cubicBezTo>
                      <a:cubicBezTo>
                        <a:pt x="242" y="65"/>
                        <a:pt x="141" y="93"/>
                        <a:pt x="87" y="221"/>
                      </a:cubicBezTo>
                      <a:cubicBezTo>
                        <a:pt x="1" y="425"/>
                        <a:pt x="252" y="570"/>
                        <a:pt x="381" y="718"/>
                      </a:cubicBezTo>
                      <a:cubicBezTo>
                        <a:pt x="1186" y="1643"/>
                        <a:pt x="1998" y="2562"/>
                        <a:pt x="2818" y="3474"/>
                      </a:cubicBezTo>
                      <a:cubicBezTo>
                        <a:pt x="9579" y="11001"/>
                        <a:pt x="16188" y="18659"/>
                        <a:pt x="23016" y="26125"/>
                      </a:cubicBezTo>
                      <a:cubicBezTo>
                        <a:pt x="25583" y="28935"/>
                        <a:pt x="28071" y="31820"/>
                        <a:pt x="30597" y="34667"/>
                      </a:cubicBezTo>
                      <a:cubicBezTo>
                        <a:pt x="36429" y="41209"/>
                        <a:pt x="42244" y="47765"/>
                        <a:pt x="48037" y="54340"/>
                      </a:cubicBezTo>
                      <a:cubicBezTo>
                        <a:pt x="48647" y="55031"/>
                        <a:pt x="49232" y="55627"/>
                        <a:pt x="49998" y="55627"/>
                      </a:cubicBezTo>
                      <a:cubicBezTo>
                        <a:pt x="50159" y="55627"/>
                        <a:pt x="50327" y="55601"/>
                        <a:pt x="50506" y="55544"/>
                      </a:cubicBezTo>
                      <a:cubicBezTo>
                        <a:pt x="50808" y="55544"/>
                        <a:pt x="51040" y="55549"/>
                        <a:pt x="51245" y="55549"/>
                      </a:cubicBezTo>
                      <a:cubicBezTo>
                        <a:pt x="51376" y="55549"/>
                        <a:pt x="51496" y="55547"/>
                        <a:pt x="51615" y="55540"/>
                      </a:cubicBezTo>
                      <a:cubicBezTo>
                        <a:pt x="51629" y="55540"/>
                        <a:pt x="51642" y="55539"/>
                        <a:pt x="51656" y="55539"/>
                      </a:cubicBezTo>
                      <a:cubicBezTo>
                        <a:pt x="51777" y="55539"/>
                        <a:pt x="51915" y="55568"/>
                        <a:pt x="52038" y="55568"/>
                      </a:cubicBezTo>
                      <a:cubicBezTo>
                        <a:pt x="52160" y="55568"/>
                        <a:pt x="52267" y="55539"/>
                        <a:pt x="52326" y="55427"/>
                      </a:cubicBezTo>
                      <a:cubicBezTo>
                        <a:pt x="52466" y="55158"/>
                        <a:pt x="52125" y="55000"/>
                        <a:pt x="51967" y="54821"/>
                      </a:cubicBezTo>
                      <a:cubicBezTo>
                        <a:pt x="49996" y="52572"/>
                        <a:pt x="48016" y="50336"/>
                        <a:pt x="46023" y="48107"/>
                      </a:cubicBezTo>
                      <a:cubicBezTo>
                        <a:pt x="36863" y="37859"/>
                        <a:pt x="27824" y="27507"/>
                        <a:pt x="18609" y="17310"/>
                      </a:cubicBezTo>
                      <a:cubicBezTo>
                        <a:pt x="14000" y="12211"/>
                        <a:pt x="9420" y="7083"/>
                        <a:pt x="4951" y="1865"/>
                      </a:cubicBezTo>
                      <a:cubicBezTo>
                        <a:pt x="3951" y="696"/>
                        <a:pt x="2941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18"/>
                <p:cNvSpPr/>
                <p:nvPr/>
              </p:nvSpPr>
              <p:spPr>
                <a:xfrm rot="5400000">
                  <a:off x="10026081" y="1091998"/>
                  <a:ext cx="931376" cy="97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2" h="55433" extrusionOk="0">
                      <a:moveTo>
                        <a:pt x="1666" y="0"/>
                      </a:moveTo>
                      <a:cubicBezTo>
                        <a:pt x="1145" y="0"/>
                        <a:pt x="598" y="1"/>
                        <a:pt x="0" y="1"/>
                      </a:cubicBezTo>
                      <a:cubicBezTo>
                        <a:pt x="293" y="369"/>
                        <a:pt x="440" y="576"/>
                        <a:pt x="610" y="761"/>
                      </a:cubicBezTo>
                      <a:cubicBezTo>
                        <a:pt x="4477" y="5011"/>
                        <a:pt x="8237" y="9355"/>
                        <a:pt x="12104" y="13606"/>
                      </a:cubicBezTo>
                      <a:cubicBezTo>
                        <a:pt x="18108" y="20203"/>
                        <a:pt x="23963" y="26934"/>
                        <a:pt x="29884" y="33605"/>
                      </a:cubicBezTo>
                      <a:cubicBezTo>
                        <a:pt x="36230" y="40756"/>
                        <a:pt x="42577" y="47902"/>
                        <a:pt x="48927" y="55046"/>
                      </a:cubicBezTo>
                      <a:cubicBezTo>
                        <a:pt x="49060" y="55193"/>
                        <a:pt x="49235" y="55405"/>
                        <a:pt x="49395" y="55411"/>
                      </a:cubicBezTo>
                      <a:cubicBezTo>
                        <a:pt x="49938" y="55428"/>
                        <a:pt x="50482" y="55432"/>
                        <a:pt x="51044" y="55432"/>
                      </a:cubicBezTo>
                      <a:cubicBezTo>
                        <a:pt x="51574" y="55432"/>
                        <a:pt x="52121" y="55429"/>
                        <a:pt x="52701" y="55429"/>
                      </a:cubicBezTo>
                      <a:cubicBezTo>
                        <a:pt x="52416" y="55073"/>
                        <a:pt x="52252" y="54850"/>
                        <a:pt x="52068" y="54643"/>
                      </a:cubicBezTo>
                      <a:cubicBezTo>
                        <a:pt x="47674" y="49691"/>
                        <a:pt x="43295" y="44725"/>
                        <a:pt x="38881" y="39795"/>
                      </a:cubicBezTo>
                      <a:cubicBezTo>
                        <a:pt x="29728" y="29570"/>
                        <a:pt x="20748" y="19193"/>
                        <a:pt x="11489" y="9063"/>
                      </a:cubicBezTo>
                      <a:cubicBezTo>
                        <a:pt x="8903" y="6234"/>
                        <a:pt x="6392" y="3335"/>
                        <a:pt x="3844" y="470"/>
                      </a:cubicBezTo>
                      <a:cubicBezTo>
                        <a:pt x="3661" y="261"/>
                        <a:pt x="3501" y="4"/>
                        <a:pt x="3179" y="2"/>
                      </a:cubicBezTo>
                      <a:cubicBezTo>
                        <a:pt x="2683" y="1"/>
                        <a:pt x="2187" y="0"/>
                        <a:pt x="16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18"/>
                <p:cNvSpPr/>
                <p:nvPr/>
              </p:nvSpPr>
              <p:spPr>
                <a:xfrm rot="5400000">
                  <a:off x="10028405" y="672347"/>
                  <a:ext cx="927824" cy="981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1" h="55545" extrusionOk="0">
                      <a:moveTo>
                        <a:pt x="2403" y="0"/>
                      </a:moveTo>
                      <a:cubicBezTo>
                        <a:pt x="2244" y="0"/>
                        <a:pt x="2078" y="25"/>
                        <a:pt x="1903" y="78"/>
                      </a:cubicBezTo>
                      <a:cubicBezTo>
                        <a:pt x="1599" y="78"/>
                        <a:pt x="1359" y="73"/>
                        <a:pt x="1146" y="73"/>
                      </a:cubicBezTo>
                      <a:cubicBezTo>
                        <a:pt x="994" y="73"/>
                        <a:pt x="856" y="76"/>
                        <a:pt x="718" y="84"/>
                      </a:cubicBezTo>
                      <a:cubicBezTo>
                        <a:pt x="708" y="84"/>
                        <a:pt x="698" y="84"/>
                        <a:pt x="687" y="84"/>
                      </a:cubicBezTo>
                      <a:cubicBezTo>
                        <a:pt x="588" y="84"/>
                        <a:pt x="475" y="63"/>
                        <a:pt x="373" y="63"/>
                      </a:cubicBezTo>
                      <a:cubicBezTo>
                        <a:pt x="253" y="63"/>
                        <a:pt x="148" y="92"/>
                        <a:pt x="97" y="219"/>
                      </a:cubicBezTo>
                      <a:cubicBezTo>
                        <a:pt x="0" y="458"/>
                        <a:pt x="284" y="611"/>
                        <a:pt x="429" y="775"/>
                      </a:cubicBezTo>
                      <a:cubicBezTo>
                        <a:pt x="2526" y="3148"/>
                        <a:pt x="4630" y="5518"/>
                        <a:pt x="6739" y="7882"/>
                      </a:cubicBezTo>
                      <a:cubicBezTo>
                        <a:pt x="16452" y="18769"/>
                        <a:pt x="26040" y="29765"/>
                        <a:pt x="35846" y="40571"/>
                      </a:cubicBezTo>
                      <a:cubicBezTo>
                        <a:pt x="40122" y="45281"/>
                        <a:pt x="44303" y="50081"/>
                        <a:pt x="48531" y="54834"/>
                      </a:cubicBezTo>
                      <a:cubicBezTo>
                        <a:pt x="48793" y="55130"/>
                        <a:pt x="48986" y="55539"/>
                        <a:pt x="49477" y="55541"/>
                      </a:cubicBezTo>
                      <a:cubicBezTo>
                        <a:pt x="50320" y="55543"/>
                        <a:pt x="51165" y="55544"/>
                        <a:pt x="52009" y="55544"/>
                      </a:cubicBezTo>
                      <a:cubicBezTo>
                        <a:pt x="52501" y="55544"/>
                        <a:pt x="52449" y="55326"/>
                        <a:pt x="52205" y="55043"/>
                      </a:cubicBezTo>
                      <a:cubicBezTo>
                        <a:pt x="52105" y="54925"/>
                        <a:pt x="51999" y="54815"/>
                        <a:pt x="51897" y="54701"/>
                      </a:cubicBezTo>
                      <a:cubicBezTo>
                        <a:pt x="46319" y="48483"/>
                        <a:pt x="40875" y="42147"/>
                        <a:pt x="35209" y="36008"/>
                      </a:cubicBezTo>
                      <a:cubicBezTo>
                        <a:pt x="32229" y="32782"/>
                        <a:pt x="29367" y="29445"/>
                        <a:pt x="26451" y="26160"/>
                      </a:cubicBezTo>
                      <a:cubicBezTo>
                        <a:pt x="19071" y="17881"/>
                        <a:pt x="11713" y="9584"/>
                        <a:pt x="4373" y="1271"/>
                      </a:cubicBezTo>
                      <a:cubicBezTo>
                        <a:pt x="3756" y="571"/>
                        <a:pt x="3166" y="0"/>
                        <a:pt x="24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8" name="Google Shape;848;p18"/>
                <p:cNvSpPr/>
                <p:nvPr/>
              </p:nvSpPr>
              <p:spPr>
                <a:xfrm rot="5400000">
                  <a:off x="10026858" y="883405"/>
                  <a:ext cx="930121" cy="980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31" h="55480" extrusionOk="0">
                      <a:moveTo>
                        <a:pt x="1701" y="1"/>
                      </a:moveTo>
                      <a:cubicBezTo>
                        <a:pt x="1401" y="1"/>
                        <a:pt x="1053" y="10"/>
                        <a:pt x="640" y="21"/>
                      </a:cubicBezTo>
                      <a:cubicBezTo>
                        <a:pt x="632" y="20"/>
                        <a:pt x="625" y="20"/>
                        <a:pt x="617" y="20"/>
                      </a:cubicBezTo>
                      <a:cubicBezTo>
                        <a:pt x="599" y="20"/>
                        <a:pt x="580" y="22"/>
                        <a:pt x="562" y="23"/>
                      </a:cubicBezTo>
                      <a:cubicBezTo>
                        <a:pt x="538" y="27"/>
                        <a:pt x="513" y="29"/>
                        <a:pt x="487" y="29"/>
                      </a:cubicBezTo>
                      <a:cubicBezTo>
                        <a:pt x="428" y="29"/>
                        <a:pt x="366" y="21"/>
                        <a:pt x="308" y="21"/>
                      </a:cubicBezTo>
                      <a:cubicBezTo>
                        <a:pt x="213" y="21"/>
                        <a:pt x="127" y="42"/>
                        <a:pt x="82" y="150"/>
                      </a:cubicBezTo>
                      <a:cubicBezTo>
                        <a:pt x="1" y="347"/>
                        <a:pt x="213" y="457"/>
                        <a:pt x="319" y="592"/>
                      </a:cubicBezTo>
                      <a:cubicBezTo>
                        <a:pt x="414" y="712"/>
                        <a:pt x="520" y="824"/>
                        <a:pt x="622" y="938"/>
                      </a:cubicBezTo>
                      <a:cubicBezTo>
                        <a:pt x="8477" y="9682"/>
                        <a:pt x="16202" y="18540"/>
                        <a:pt x="24086" y="27261"/>
                      </a:cubicBezTo>
                      <a:cubicBezTo>
                        <a:pt x="32380" y="36440"/>
                        <a:pt x="40528" y="45749"/>
                        <a:pt x="48744" y="54999"/>
                      </a:cubicBezTo>
                      <a:cubicBezTo>
                        <a:pt x="48927" y="55206"/>
                        <a:pt x="49089" y="55470"/>
                        <a:pt x="49408" y="55474"/>
                      </a:cubicBezTo>
                      <a:cubicBezTo>
                        <a:pt x="49867" y="55478"/>
                        <a:pt x="50327" y="55480"/>
                        <a:pt x="50804" y="55480"/>
                      </a:cubicBezTo>
                      <a:cubicBezTo>
                        <a:pt x="51376" y="55480"/>
                        <a:pt x="51975" y="55478"/>
                        <a:pt x="52631" y="55478"/>
                      </a:cubicBezTo>
                      <a:cubicBezTo>
                        <a:pt x="52194" y="54970"/>
                        <a:pt x="51891" y="54606"/>
                        <a:pt x="51575" y="54250"/>
                      </a:cubicBezTo>
                      <a:cubicBezTo>
                        <a:pt x="42041" y="43611"/>
                        <a:pt x="32660" y="32837"/>
                        <a:pt x="23069" y="22249"/>
                      </a:cubicBezTo>
                      <a:cubicBezTo>
                        <a:pt x="16976" y="15526"/>
                        <a:pt x="11005" y="8692"/>
                        <a:pt x="4980" y="1908"/>
                      </a:cubicBezTo>
                      <a:cubicBezTo>
                        <a:pt x="3518" y="261"/>
                        <a:pt x="3284" y="1"/>
                        <a:pt x="17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9" name="Google Shape;849;p18"/>
                <p:cNvSpPr/>
                <p:nvPr/>
              </p:nvSpPr>
              <p:spPr>
                <a:xfrm rot="5400000">
                  <a:off x="10025674" y="3254590"/>
                  <a:ext cx="930369" cy="98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5" h="55552" extrusionOk="0">
                      <a:moveTo>
                        <a:pt x="3149" y="1"/>
                      </a:moveTo>
                      <a:cubicBezTo>
                        <a:pt x="3147" y="1"/>
                        <a:pt x="3144" y="1"/>
                        <a:pt x="3141" y="1"/>
                      </a:cubicBezTo>
                      <a:cubicBezTo>
                        <a:pt x="2701" y="5"/>
                        <a:pt x="2260" y="6"/>
                        <a:pt x="1797" y="6"/>
                      </a:cubicBezTo>
                      <a:cubicBezTo>
                        <a:pt x="1242" y="6"/>
                        <a:pt x="656" y="5"/>
                        <a:pt x="1" y="5"/>
                      </a:cubicBezTo>
                      <a:cubicBezTo>
                        <a:pt x="1396" y="1585"/>
                        <a:pt x="2635" y="3006"/>
                        <a:pt x="3892" y="4409"/>
                      </a:cubicBezTo>
                      <a:cubicBezTo>
                        <a:pt x="12931" y="14494"/>
                        <a:pt x="21818" y="24715"/>
                        <a:pt x="30922" y="34744"/>
                      </a:cubicBezTo>
                      <a:cubicBezTo>
                        <a:pt x="36545" y="40962"/>
                        <a:pt x="42103" y="47238"/>
                        <a:pt x="47596" y="53570"/>
                      </a:cubicBezTo>
                      <a:cubicBezTo>
                        <a:pt x="48615" y="54746"/>
                        <a:pt x="49630" y="55552"/>
                        <a:pt x="51053" y="55552"/>
                      </a:cubicBezTo>
                      <a:cubicBezTo>
                        <a:pt x="51312" y="55552"/>
                        <a:pt x="51584" y="55525"/>
                        <a:pt x="51872" y="55469"/>
                      </a:cubicBezTo>
                      <a:cubicBezTo>
                        <a:pt x="51902" y="55464"/>
                        <a:pt x="51934" y="55462"/>
                        <a:pt x="51967" y="55462"/>
                      </a:cubicBezTo>
                      <a:cubicBezTo>
                        <a:pt x="52068" y="55462"/>
                        <a:pt x="52178" y="55482"/>
                        <a:pt x="52278" y="55482"/>
                      </a:cubicBezTo>
                      <a:cubicBezTo>
                        <a:pt x="52400" y="55482"/>
                        <a:pt x="52506" y="55451"/>
                        <a:pt x="52559" y="55315"/>
                      </a:cubicBezTo>
                      <a:cubicBezTo>
                        <a:pt x="52644" y="55093"/>
                        <a:pt x="52359" y="54925"/>
                        <a:pt x="52210" y="54761"/>
                      </a:cubicBezTo>
                      <a:cubicBezTo>
                        <a:pt x="44801" y="46509"/>
                        <a:pt x="37539" y="38129"/>
                        <a:pt x="30070" y="29927"/>
                      </a:cubicBezTo>
                      <a:cubicBezTo>
                        <a:pt x="25253" y="24636"/>
                        <a:pt x="20556" y="19236"/>
                        <a:pt x="15803" y="13884"/>
                      </a:cubicBezTo>
                      <a:cubicBezTo>
                        <a:pt x="11833" y="9411"/>
                        <a:pt x="7863" y="4939"/>
                        <a:pt x="3890" y="468"/>
                      </a:cubicBezTo>
                      <a:cubicBezTo>
                        <a:pt x="3691" y="244"/>
                        <a:pt x="3507" y="1"/>
                        <a:pt x="31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0" name="Google Shape;850;p18"/>
                <p:cNvSpPr/>
                <p:nvPr/>
              </p:nvSpPr>
              <p:spPr>
                <a:xfrm rot="5400000">
                  <a:off x="10029898" y="3883001"/>
                  <a:ext cx="924448" cy="981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10" h="55531" extrusionOk="0">
                      <a:moveTo>
                        <a:pt x="1416" y="1"/>
                      </a:moveTo>
                      <a:cubicBezTo>
                        <a:pt x="1162" y="1"/>
                        <a:pt x="897" y="21"/>
                        <a:pt x="620" y="62"/>
                      </a:cubicBezTo>
                      <a:cubicBezTo>
                        <a:pt x="599" y="65"/>
                        <a:pt x="578" y="66"/>
                        <a:pt x="556" y="66"/>
                      </a:cubicBezTo>
                      <a:cubicBezTo>
                        <a:pt x="479" y="66"/>
                        <a:pt x="395" y="52"/>
                        <a:pt x="317" y="52"/>
                      </a:cubicBezTo>
                      <a:cubicBezTo>
                        <a:pt x="211" y="52"/>
                        <a:pt x="118" y="78"/>
                        <a:pt x="74" y="203"/>
                      </a:cubicBezTo>
                      <a:cubicBezTo>
                        <a:pt x="0" y="417"/>
                        <a:pt x="244" y="550"/>
                        <a:pt x="375" y="697"/>
                      </a:cubicBezTo>
                      <a:cubicBezTo>
                        <a:pt x="3258" y="3945"/>
                        <a:pt x="6141" y="7195"/>
                        <a:pt x="9025" y="10443"/>
                      </a:cubicBezTo>
                      <a:cubicBezTo>
                        <a:pt x="15490" y="17720"/>
                        <a:pt x="21955" y="25000"/>
                        <a:pt x="28416" y="32281"/>
                      </a:cubicBezTo>
                      <a:cubicBezTo>
                        <a:pt x="35167" y="39889"/>
                        <a:pt x="41916" y="47496"/>
                        <a:pt x="48662" y="55104"/>
                      </a:cubicBezTo>
                      <a:cubicBezTo>
                        <a:pt x="48873" y="55341"/>
                        <a:pt x="49081" y="55530"/>
                        <a:pt x="49424" y="55530"/>
                      </a:cubicBezTo>
                      <a:cubicBezTo>
                        <a:pt x="49427" y="55530"/>
                        <a:pt x="49431" y="55530"/>
                        <a:pt x="49434" y="55530"/>
                      </a:cubicBezTo>
                      <a:cubicBezTo>
                        <a:pt x="49864" y="55526"/>
                        <a:pt x="50294" y="55525"/>
                        <a:pt x="50727" y="55525"/>
                      </a:cubicBezTo>
                      <a:cubicBezTo>
                        <a:pt x="51247" y="55525"/>
                        <a:pt x="51772" y="55526"/>
                        <a:pt x="52310" y="55526"/>
                      </a:cubicBezTo>
                      <a:cubicBezTo>
                        <a:pt x="52294" y="55175"/>
                        <a:pt x="52103" y="55061"/>
                        <a:pt x="51974" y="54915"/>
                      </a:cubicBezTo>
                      <a:cubicBezTo>
                        <a:pt x="50114" y="52807"/>
                        <a:pt x="48251" y="50702"/>
                        <a:pt x="46385" y="48600"/>
                      </a:cubicBezTo>
                      <a:cubicBezTo>
                        <a:pt x="40345" y="41799"/>
                        <a:pt x="34306" y="34996"/>
                        <a:pt x="28267" y="28194"/>
                      </a:cubicBezTo>
                      <a:cubicBezTo>
                        <a:pt x="20482" y="19422"/>
                        <a:pt x="12657" y="10684"/>
                        <a:pt x="4956" y="1839"/>
                      </a:cubicBezTo>
                      <a:cubicBezTo>
                        <a:pt x="3890" y="615"/>
                        <a:pt x="2812" y="1"/>
                        <a:pt x="14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1" name="Google Shape;851;p18"/>
                <p:cNvSpPr/>
                <p:nvPr/>
              </p:nvSpPr>
              <p:spPr>
                <a:xfrm rot="5400000">
                  <a:off x="10026982" y="1507204"/>
                  <a:ext cx="928107" cy="981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7" h="55518" extrusionOk="0">
                      <a:moveTo>
                        <a:pt x="2215" y="1"/>
                      </a:moveTo>
                      <a:cubicBezTo>
                        <a:pt x="1536" y="1"/>
                        <a:pt x="821" y="2"/>
                        <a:pt x="1" y="2"/>
                      </a:cubicBezTo>
                      <a:cubicBezTo>
                        <a:pt x="2145" y="2418"/>
                        <a:pt x="4123" y="4654"/>
                        <a:pt x="6109" y="6887"/>
                      </a:cubicBezTo>
                      <a:cubicBezTo>
                        <a:pt x="12558" y="14149"/>
                        <a:pt x="19008" y="21412"/>
                        <a:pt x="25456" y="28676"/>
                      </a:cubicBezTo>
                      <a:cubicBezTo>
                        <a:pt x="32851" y="37011"/>
                        <a:pt x="40287" y="45311"/>
                        <a:pt x="47601" y="53720"/>
                      </a:cubicBezTo>
                      <a:cubicBezTo>
                        <a:pt x="48639" y="54911"/>
                        <a:pt x="49681" y="55518"/>
                        <a:pt x="51044" y="55518"/>
                      </a:cubicBezTo>
                      <a:cubicBezTo>
                        <a:pt x="51286" y="55518"/>
                        <a:pt x="51538" y="55499"/>
                        <a:pt x="51803" y="55460"/>
                      </a:cubicBezTo>
                      <a:cubicBezTo>
                        <a:pt x="51825" y="55457"/>
                        <a:pt x="51849" y="55456"/>
                        <a:pt x="51874" y="55456"/>
                      </a:cubicBezTo>
                      <a:cubicBezTo>
                        <a:pt x="51966" y="55456"/>
                        <a:pt x="52069" y="55474"/>
                        <a:pt x="52162" y="55474"/>
                      </a:cubicBezTo>
                      <a:cubicBezTo>
                        <a:pt x="52275" y="55474"/>
                        <a:pt x="52374" y="55447"/>
                        <a:pt x="52422" y="55323"/>
                      </a:cubicBezTo>
                      <a:cubicBezTo>
                        <a:pt x="52517" y="55090"/>
                        <a:pt x="52239" y="54932"/>
                        <a:pt x="52092" y="54766"/>
                      </a:cubicBezTo>
                      <a:cubicBezTo>
                        <a:pt x="48039" y="50196"/>
                        <a:pt x="43986" y="45626"/>
                        <a:pt x="39932" y="41056"/>
                      </a:cubicBezTo>
                      <a:cubicBezTo>
                        <a:pt x="34248" y="34651"/>
                        <a:pt x="28565" y="28247"/>
                        <a:pt x="22881" y="21844"/>
                      </a:cubicBezTo>
                      <a:cubicBezTo>
                        <a:pt x="16534" y="14694"/>
                        <a:pt x="10187" y="7545"/>
                        <a:pt x="3841" y="397"/>
                      </a:cubicBezTo>
                      <a:cubicBezTo>
                        <a:pt x="3669" y="204"/>
                        <a:pt x="3505" y="2"/>
                        <a:pt x="3216" y="2"/>
                      </a:cubicBezTo>
                      <a:cubicBezTo>
                        <a:pt x="2885" y="1"/>
                        <a:pt x="2554" y="1"/>
                        <a:pt x="22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18"/>
                <p:cNvSpPr/>
                <p:nvPr/>
              </p:nvSpPr>
              <p:spPr>
                <a:xfrm rot="5400000">
                  <a:off x="10026973" y="253589"/>
                  <a:ext cx="927930" cy="981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7" h="55531" extrusionOk="0">
                      <a:moveTo>
                        <a:pt x="0" y="1"/>
                      </a:moveTo>
                      <a:cubicBezTo>
                        <a:pt x="259" y="311"/>
                        <a:pt x="369" y="450"/>
                        <a:pt x="485" y="583"/>
                      </a:cubicBezTo>
                      <a:cubicBezTo>
                        <a:pt x="7237" y="8187"/>
                        <a:pt x="13988" y="15793"/>
                        <a:pt x="20737" y="23400"/>
                      </a:cubicBezTo>
                      <a:cubicBezTo>
                        <a:pt x="29672" y="33474"/>
                        <a:pt x="38637" y="43523"/>
                        <a:pt x="47504" y="53655"/>
                      </a:cubicBezTo>
                      <a:cubicBezTo>
                        <a:pt x="48540" y="54837"/>
                        <a:pt x="49573" y="55531"/>
                        <a:pt x="50965" y="55531"/>
                      </a:cubicBezTo>
                      <a:cubicBezTo>
                        <a:pt x="51213" y="55531"/>
                        <a:pt x="51473" y="55509"/>
                        <a:pt x="51746" y="55463"/>
                      </a:cubicBezTo>
                      <a:cubicBezTo>
                        <a:pt x="51773" y="55459"/>
                        <a:pt x="51800" y="55458"/>
                        <a:pt x="51828" y="55458"/>
                      </a:cubicBezTo>
                      <a:cubicBezTo>
                        <a:pt x="51925" y="55458"/>
                        <a:pt x="52032" y="55476"/>
                        <a:pt x="52128" y="55476"/>
                      </a:cubicBezTo>
                      <a:cubicBezTo>
                        <a:pt x="52237" y="55476"/>
                        <a:pt x="52332" y="55452"/>
                        <a:pt x="52381" y="55346"/>
                      </a:cubicBezTo>
                      <a:cubicBezTo>
                        <a:pt x="52507" y="55072"/>
                        <a:pt x="52184" y="54909"/>
                        <a:pt x="52026" y="54730"/>
                      </a:cubicBezTo>
                      <a:cubicBezTo>
                        <a:pt x="46592" y="48589"/>
                        <a:pt x="41147" y="42452"/>
                        <a:pt x="35696" y="36325"/>
                      </a:cubicBezTo>
                      <a:cubicBezTo>
                        <a:pt x="28873" y="28681"/>
                        <a:pt x="22061" y="21030"/>
                        <a:pt x="15256" y="13371"/>
                      </a:cubicBezTo>
                      <a:cubicBezTo>
                        <a:pt x="11439" y="9075"/>
                        <a:pt x="7650" y="4752"/>
                        <a:pt x="3849" y="441"/>
                      </a:cubicBezTo>
                      <a:cubicBezTo>
                        <a:pt x="3663" y="232"/>
                        <a:pt x="3484" y="1"/>
                        <a:pt x="31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18"/>
                <p:cNvSpPr/>
                <p:nvPr/>
              </p:nvSpPr>
              <p:spPr>
                <a:xfrm rot="5400000">
                  <a:off x="10029014" y="2631586"/>
                  <a:ext cx="925668" cy="979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79" h="55436" extrusionOk="0">
                      <a:moveTo>
                        <a:pt x="2891" y="1"/>
                      </a:moveTo>
                      <a:cubicBezTo>
                        <a:pt x="2889" y="1"/>
                        <a:pt x="2888" y="1"/>
                        <a:pt x="2887" y="1"/>
                      </a:cubicBezTo>
                      <a:cubicBezTo>
                        <a:pt x="2572" y="1"/>
                        <a:pt x="2257" y="2"/>
                        <a:pt x="1940" y="2"/>
                      </a:cubicBezTo>
                      <a:cubicBezTo>
                        <a:pt x="1306" y="2"/>
                        <a:pt x="665" y="1"/>
                        <a:pt x="0" y="1"/>
                      </a:cubicBezTo>
                      <a:cubicBezTo>
                        <a:pt x="23" y="400"/>
                        <a:pt x="245" y="557"/>
                        <a:pt x="409" y="742"/>
                      </a:cubicBezTo>
                      <a:cubicBezTo>
                        <a:pt x="5664" y="6668"/>
                        <a:pt x="10923" y="12597"/>
                        <a:pt x="16182" y="18522"/>
                      </a:cubicBezTo>
                      <a:cubicBezTo>
                        <a:pt x="21949" y="25022"/>
                        <a:pt x="27717" y="31520"/>
                        <a:pt x="33487" y="38017"/>
                      </a:cubicBezTo>
                      <a:cubicBezTo>
                        <a:pt x="38513" y="43674"/>
                        <a:pt x="43536" y="49328"/>
                        <a:pt x="48562" y="54985"/>
                      </a:cubicBezTo>
                      <a:cubicBezTo>
                        <a:pt x="48714" y="55155"/>
                        <a:pt x="48842" y="55415"/>
                        <a:pt x="49075" y="55421"/>
                      </a:cubicBezTo>
                      <a:cubicBezTo>
                        <a:pt x="49547" y="55432"/>
                        <a:pt x="50020" y="55435"/>
                        <a:pt x="50505" y="55435"/>
                      </a:cubicBezTo>
                      <a:cubicBezTo>
                        <a:pt x="51102" y="55435"/>
                        <a:pt x="51719" y="55431"/>
                        <a:pt x="52379" y="55431"/>
                      </a:cubicBezTo>
                      <a:cubicBezTo>
                        <a:pt x="52093" y="55077"/>
                        <a:pt x="51927" y="54852"/>
                        <a:pt x="51744" y="54645"/>
                      </a:cubicBezTo>
                      <a:cubicBezTo>
                        <a:pt x="44604" y="46596"/>
                        <a:pt x="37461" y="38548"/>
                        <a:pt x="30319" y="30501"/>
                      </a:cubicBezTo>
                      <a:cubicBezTo>
                        <a:pt x="24770" y="24252"/>
                        <a:pt x="19222" y="18001"/>
                        <a:pt x="13673" y="11750"/>
                      </a:cubicBezTo>
                      <a:cubicBezTo>
                        <a:pt x="10421" y="8075"/>
                        <a:pt x="7162" y="4407"/>
                        <a:pt x="3896" y="744"/>
                      </a:cubicBezTo>
                      <a:cubicBezTo>
                        <a:pt x="3621" y="436"/>
                        <a:pt x="3409" y="1"/>
                        <a:pt x="28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18"/>
                <p:cNvSpPr/>
                <p:nvPr/>
              </p:nvSpPr>
              <p:spPr>
                <a:xfrm rot="5400000">
                  <a:off x="10027283" y="4105926"/>
                  <a:ext cx="927488" cy="98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82" h="55529" extrusionOk="0">
                      <a:moveTo>
                        <a:pt x="3110" y="1"/>
                      </a:moveTo>
                      <a:cubicBezTo>
                        <a:pt x="3108" y="1"/>
                        <a:pt x="3107" y="1"/>
                        <a:pt x="3105" y="1"/>
                      </a:cubicBezTo>
                      <a:cubicBezTo>
                        <a:pt x="2621" y="3"/>
                        <a:pt x="2137" y="3"/>
                        <a:pt x="1627" y="3"/>
                      </a:cubicBezTo>
                      <a:cubicBezTo>
                        <a:pt x="1118" y="3"/>
                        <a:pt x="584" y="3"/>
                        <a:pt x="0" y="3"/>
                      </a:cubicBezTo>
                      <a:cubicBezTo>
                        <a:pt x="299" y="379"/>
                        <a:pt x="460" y="603"/>
                        <a:pt x="643" y="807"/>
                      </a:cubicBezTo>
                      <a:cubicBezTo>
                        <a:pt x="2054" y="2392"/>
                        <a:pt x="3464" y="3976"/>
                        <a:pt x="4873" y="5563"/>
                      </a:cubicBezTo>
                      <a:cubicBezTo>
                        <a:pt x="11715" y="13263"/>
                        <a:pt x="18556" y="20965"/>
                        <a:pt x="25394" y="28669"/>
                      </a:cubicBezTo>
                      <a:cubicBezTo>
                        <a:pt x="32791" y="37004"/>
                        <a:pt x="40225" y="45307"/>
                        <a:pt x="47541" y="53713"/>
                      </a:cubicBezTo>
                      <a:cubicBezTo>
                        <a:pt x="48570" y="54896"/>
                        <a:pt x="49604" y="55529"/>
                        <a:pt x="50969" y="55529"/>
                      </a:cubicBezTo>
                      <a:cubicBezTo>
                        <a:pt x="51214" y="55529"/>
                        <a:pt x="51469" y="55508"/>
                        <a:pt x="51737" y="55467"/>
                      </a:cubicBezTo>
                      <a:cubicBezTo>
                        <a:pt x="51762" y="55463"/>
                        <a:pt x="51788" y="55462"/>
                        <a:pt x="51816" y="55462"/>
                      </a:cubicBezTo>
                      <a:cubicBezTo>
                        <a:pt x="51911" y="55462"/>
                        <a:pt x="52015" y="55481"/>
                        <a:pt x="52110" y="55481"/>
                      </a:cubicBezTo>
                      <a:cubicBezTo>
                        <a:pt x="52219" y="55481"/>
                        <a:pt x="52315" y="55455"/>
                        <a:pt x="52368" y="55344"/>
                      </a:cubicBezTo>
                      <a:cubicBezTo>
                        <a:pt x="52481" y="55105"/>
                        <a:pt x="52200" y="54948"/>
                        <a:pt x="52055" y="54786"/>
                      </a:cubicBezTo>
                      <a:cubicBezTo>
                        <a:pt x="47595" y="49755"/>
                        <a:pt x="43133" y="44728"/>
                        <a:pt x="38669" y="39700"/>
                      </a:cubicBezTo>
                      <a:cubicBezTo>
                        <a:pt x="32980" y="33301"/>
                        <a:pt x="27293" y="26899"/>
                        <a:pt x="21609" y="20496"/>
                      </a:cubicBezTo>
                      <a:cubicBezTo>
                        <a:pt x="15671" y="13805"/>
                        <a:pt x="9735" y="7110"/>
                        <a:pt x="3800" y="418"/>
                      </a:cubicBezTo>
                      <a:cubicBezTo>
                        <a:pt x="3612" y="204"/>
                        <a:pt x="3428" y="1"/>
                        <a:pt x="31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18"/>
                <p:cNvSpPr/>
                <p:nvPr/>
              </p:nvSpPr>
              <p:spPr>
                <a:xfrm rot="5400000">
                  <a:off x="10028272" y="33199"/>
                  <a:ext cx="926605" cy="97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32" h="55439" extrusionOk="0">
                      <a:moveTo>
                        <a:pt x="1811" y="0"/>
                      </a:moveTo>
                      <a:cubicBezTo>
                        <a:pt x="1214" y="0"/>
                        <a:pt x="612" y="10"/>
                        <a:pt x="1" y="10"/>
                      </a:cubicBezTo>
                      <a:cubicBezTo>
                        <a:pt x="101" y="421"/>
                        <a:pt x="329" y="600"/>
                        <a:pt x="512" y="807"/>
                      </a:cubicBezTo>
                      <a:cubicBezTo>
                        <a:pt x="6447" y="7498"/>
                        <a:pt x="12383" y="14189"/>
                        <a:pt x="18323" y="20878"/>
                      </a:cubicBezTo>
                      <a:cubicBezTo>
                        <a:pt x="23706" y="26934"/>
                        <a:pt x="29086" y="32990"/>
                        <a:pt x="34467" y="39047"/>
                      </a:cubicBezTo>
                      <a:cubicBezTo>
                        <a:pt x="39164" y="44343"/>
                        <a:pt x="43865" y="49639"/>
                        <a:pt x="48564" y="54932"/>
                      </a:cubicBezTo>
                      <a:cubicBezTo>
                        <a:pt x="48748" y="55139"/>
                        <a:pt x="48894" y="55426"/>
                        <a:pt x="49213" y="55430"/>
                      </a:cubicBezTo>
                      <a:cubicBezTo>
                        <a:pt x="49662" y="55437"/>
                        <a:pt x="50112" y="55439"/>
                        <a:pt x="50577" y="55439"/>
                      </a:cubicBezTo>
                      <a:cubicBezTo>
                        <a:pt x="51160" y="55439"/>
                        <a:pt x="51767" y="55436"/>
                        <a:pt x="52432" y="55436"/>
                      </a:cubicBezTo>
                      <a:cubicBezTo>
                        <a:pt x="52131" y="55065"/>
                        <a:pt x="51953" y="54828"/>
                        <a:pt x="51758" y="54608"/>
                      </a:cubicBezTo>
                      <a:cubicBezTo>
                        <a:pt x="44461" y="46391"/>
                        <a:pt x="37166" y="38171"/>
                        <a:pt x="29870" y="29952"/>
                      </a:cubicBezTo>
                      <a:cubicBezTo>
                        <a:pt x="24528" y="23929"/>
                        <a:pt x="19186" y="17906"/>
                        <a:pt x="13842" y="11884"/>
                      </a:cubicBezTo>
                      <a:cubicBezTo>
                        <a:pt x="10538" y="8154"/>
                        <a:pt x="7228" y="4427"/>
                        <a:pt x="3913" y="707"/>
                      </a:cubicBezTo>
                      <a:cubicBezTo>
                        <a:pt x="3681" y="444"/>
                        <a:pt x="3496" y="39"/>
                        <a:pt x="3119" y="23"/>
                      </a:cubicBezTo>
                      <a:cubicBezTo>
                        <a:pt x="2684" y="5"/>
                        <a:pt x="2249" y="0"/>
                        <a:pt x="1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18"/>
                <p:cNvSpPr/>
                <p:nvPr/>
              </p:nvSpPr>
              <p:spPr>
                <a:xfrm rot="5400000">
                  <a:off x="10027989" y="2835283"/>
                  <a:ext cx="927364" cy="980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75" h="55456" extrusionOk="0">
                      <a:moveTo>
                        <a:pt x="3137" y="1"/>
                      </a:moveTo>
                      <a:cubicBezTo>
                        <a:pt x="3135" y="1"/>
                        <a:pt x="3134" y="1"/>
                        <a:pt x="3133" y="1"/>
                      </a:cubicBezTo>
                      <a:cubicBezTo>
                        <a:pt x="2718" y="3"/>
                        <a:pt x="2303" y="4"/>
                        <a:pt x="1870" y="4"/>
                      </a:cubicBezTo>
                      <a:cubicBezTo>
                        <a:pt x="1293" y="4"/>
                        <a:pt x="684" y="3"/>
                        <a:pt x="1" y="3"/>
                      </a:cubicBezTo>
                      <a:cubicBezTo>
                        <a:pt x="477" y="560"/>
                        <a:pt x="802" y="950"/>
                        <a:pt x="1135" y="1327"/>
                      </a:cubicBezTo>
                      <a:cubicBezTo>
                        <a:pt x="2888" y="3291"/>
                        <a:pt x="4638" y="5258"/>
                        <a:pt x="6387" y="7226"/>
                      </a:cubicBezTo>
                      <a:cubicBezTo>
                        <a:pt x="11779" y="13309"/>
                        <a:pt x="17171" y="19388"/>
                        <a:pt x="22565" y="25469"/>
                      </a:cubicBezTo>
                      <a:cubicBezTo>
                        <a:pt x="27907" y="31492"/>
                        <a:pt x="33251" y="37514"/>
                        <a:pt x="38593" y="43535"/>
                      </a:cubicBezTo>
                      <a:cubicBezTo>
                        <a:pt x="41916" y="47285"/>
                        <a:pt x="45241" y="51031"/>
                        <a:pt x="48574" y="54771"/>
                      </a:cubicBezTo>
                      <a:cubicBezTo>
                        <a:pt x="48805" y="55031"/>
                        <a:pt x="48989" y="55425"/>
                        <a:pt x="49379" y="55438"/>
                      </a:cubicBezTo>
                      <a:cubicBezTo>
                        <a:pt x="49797" y="55452"/>
                        <a:pt x="50216" y="55456"/>
                        <a:pt x="50640" y="55456"/>
                      </a:cubicBezTo>
                      <a:cubicBezTo>
                        <a:pt x="51238" y="55456"/>
                        <a:pt x="51845" y="55448"/>
                        <a:pt x="52474" y="55448"/>
                      </a:cubicBezTo>
                      <a:cubicBezTo>
                        <a:pt x="52368" y="55062"/>
                        <a:pt x="52156" y="54875"/>
                        <a:pt x="51974" y="54670"/>
                      </a:cubicBezTo>
                      <a:cubicBezTo>
                        <a:pt x="46053" y="47999"/>
                        <a:pt x="40134" y="41327"/>
                        <a:pt x="34212" y="34656"/>
                      </a:cubicBezTo>
                      <a:cubicBezTo>
                        <a:pt x="28683" y="28424"/>
                        <a:pt x="23152" y="22192"/>
                        <a:pt x="17619" y="15963"/>
                      </a:cubicBezTo>
                      <a:cubicBezTo>
                        <a:pt x="13054" y="10822"/>
                        <a:pt x="8488" y="5682"/>
                        <a:pt x="3920" y="543"/>
                      </a:cubicBezTo>
                      <a:cubicBezTo>
                        <a:pt x="3705" y="301"/>
                        <a:pt x="3530" y="1"/>
                        <a:pt x="31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18"/>
                <p:cNvSpPr/>
                <p:nvPr/>
              </p:nvSpPr>
              <p:spPr>
                <a:xfrm rot="5400000">
                  <a:off x="10029863" y="1301333"/>
                  <a:ext cx="924731" cy="98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6" h="55521" extrusionOk="0">
                      <a:moveTo>
                        <a:pt x="1452" y="1"/>
                      </a:moveTo>
                      <a:cubicBezTo>
                        <a:pt x="1202" y="1"/>
                        <a:pt x="941" y="21"/>
                        <a:pt x="668" y="61"/>
                      </a:cubicBezTo>
                      <a:cubicBezTo>
                        <a:pt x="646" y="64"/>
                        <a:pt x="623" y="66"/>
                        <a:pt x="599" y="66"/>
                      </a:cubicBezTo>
                      <a:cubicBezTo>
                        <a:pt x="518" y="66"/>
                        <a:pt x="429" y="50"/>
                        <a:pt x="348" y="50"/>
                      </a:cubicBezTo>
                      <a:cubicBezTo>
                        <a:pt x="248" y="50"/>
                        <a:pt x="159" y="74"/>
                        <a:pt x="108" y="179"/>
                      </a:cubicBezTo>
                      <a:cubicBezTo>
                        <a:pt x="0" y="399"/>
                        <a:pt x="245" y="536"/>
                        <a:pt x="373" y="680"/>
                      </a:cubicBezTo>
                      <a:cubicBezTo>
                        <a:pt x="7583" y="8799"/>
                        <a:pt x="14793" y="16916"/>
                        <a:pt x="22005" y="25035"/>
                      </a:cubicBezTo>
                      <a:cubicBezTo>
                        <a:pt x="27534" y="31265"/>
                        <a:pt x="33063" y="37493"/>
                        <a:pt x="38592" y="43722"/>
                      </a:cubicBezTo>
                      <a:cubicBezTo>
                        <a:pt x="41879" y="47432"/>
                        <a:pt x="45169" y="51139"/>
                        <a:pt x="48465" y="54839"/>
                      </a:cubicBezTo>
                      <a:cubicBezTo>
                        <a:pt x="48697" y="55099"/>
                        <a:pt x="48878" y="55491"/>
                        <a:pt x="49272" y="55502"/>
                      </a:cubicBezTo>
                      <a:cubicBezTo>
                        <a:pt x="49712" y="55517"/>
                        <a:pt x="50152" y="55521"/>
                        <a:pt x="50594" y="55521"/>
                      </a:cubicBezTo>
                      <a:cubicBezTo>
                        <a:pt x="51166" y="55521"/>
                        <a:pt x="51742" y="55514"/>
                        <a:pt x="52325" y="55514"/>
                      </a:cubicBezTo>
                      <a:cubicBezTo>
                        <a:pt x="52267" y="55084"/>
                        <a:pt x="52003" y="54900"/>
                        <a:pt x="51808" y="54680"/>
                      </a:cubicBezTo>
                      <a:cubicBezTo>
                        <a:pt x="44446" y="46390"/>
                        <a:pt x="37083" y="38099"/>
                        <a:pt x="29721" y="29806"/>
                      </a:cubicBezTo>
                      <a:cubicBezTo>
                        <a:pt x="21461" y="20502"/>
                        <a:pt x="13162" y="11231"/>
                        <a:pt x="4987" y="1854"/>
                      </a:cubicBezTo>
                      <a:cubicBezTo>
                        <a:pt x="3918" y="626"/>
                        <a:pt x="2850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18"/>
                <p:cNvSpPr/>
                <p:nvPr/>
              </p:nvSpPr>
              <p:spPr>
                <a:xfrm rot="5400000">
                  <a:off x="10028997" y="3677589"/>
                  <a:ext cx="926463" cy="98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24" h="55539" extrusionOk="0">
                      <a:moveTo>
                        <a:pt x="1479" y="1"/>
                      </a:moveTo>
                      <a:cubicBezTo>
                        <a:pt x="1221" y="1"/>
                        <a:pt x="951" y="24"/>
                        <a:pt x="666" y="70"/>
                      </a:cubicBezTo>
                      <a:cubicBezTo>
                        <a:pt x="643" y="74"/>
                        <a:pt x="619" y="75"/>
                        <a:pt x="594" y="75"/>
                      </a:cubicBezTo>
                      <a:cubicBezTo>
                        <a:pt x="513" y="75"/>
                        <a:pt x="425" y="60"/>
                        <a:pt x="344" y="60"/>
                      </a:cubicBezTo>
                      <a:cubicBezTo>
                        <a:pt x="244" y="60"/>
                        <a:pt x="156" y="83"/>
                        <a:pt x="105" y="188"/>
                      </a:cubicBezTo>
                      <a:cubicBezTo>
                        <a:pt x="1" y="408"/>
                        <a:pt x="244" y="547"/>
                        <a:pt x="371" y="691"/>
                      </a:cubicBezTo>
                      <a:cubicBezTo>
                        <a:pt x="2664" y="3302"/>
                        <a:pt x="4964" y="5908"/>
                        <a:pt x="7270" y="8505"/>
                      </a:cubicBezTo>
                      <a:cubicBezTo>
                        <a:pt x="13875" y="15937"/>
                        <a:pt x="20479" y="23371"/>
                        <a:pt x="27079" y="30807"/>
                      </a:cubicBezTo>
                      <a:cubicBezTo>
                        <a:pt x="34270" y="38914"/>
                        <a:pt x="41460" y="47022"/>
                        <a:pt x="48653" y="55129"/>
                      </a:cubicBezTo>
                      <a:cubicBezTo>
                        <a:pt x="48838" y="55338"/>
                        <a:pt x="49016" y="55538"/>
                        <a:pt x="49338" y="55538"/>
                      </a:cubicBezTo>
                      <a:cubicBezTo>
                        <a:pt x="49342" y="55538"/>
                        <a:pt x="49345" y="55538"/>
                        <a:pt x="49348" y="55538"/>
                      </a:cubicBezTo>
                      <a:cubicBezTo>
                        <a:pt x="49764" y="55533"/>
                        <a:pt x="50179" y="55532"/>
                        <a:pt x="50608" y="55532"/>
                      </a:cubicBezTo>
                      <a:cubicBezTo>
                        <a:pt x="51180" y="55532"/>
                        <a:pt x="51774" y="55535"/>
                        <a:pt x="52424" y="55535"/>
                      </a:cubicBezTo>
                      <a:cubicBezTo>
                        <a:pt x="52250" y="55288"/>
                        <a:pt x="52190" y="55179"/>
                        <a:pt x="52111" y="55091"/>
                      </a:cubicBezTo>
                      <a:cubicBezTo>
                        <a:pt x="49755" y="52431"/>
                        <a:pt x="47399" y="49772"/>
                        <a:pt x="45038" y="47116"/>
                      </a:cubicBezTo>
                      <a:cubicBezTo>
                        <a:pt x="38976" y="40296"/>
                        <a:pt x="32919" y="33472"/>
                        <a:pt x="26865" y="26646"/>
                      </a:cubicBezTo>
                      <a:cubicBezTo>
                        <a:pt x="19556" y="18406"/>
                        <a:pt x="12213" y="10194"/>
                        <a:pt x="4989" y="1880"/>
                      </a:cubicBezTo>
                      <a:cubicBezTo>
                        <a:pt x="3937" y="668"/>
                        <a:pt x="2879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18"/>
                <p:cNvSpPr/>
                <p:nvPr/>
              </p:nvSpPr>
              <p:spPr>
                <a:xfrm rot="5400000">
                  <a:off x="10027910" y="460785"/>
                  <a:ext cx="926870" cy="980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47" h="55475" extrusionOk="0">
                      <a:moveTo>
                        <a:pt x="1663" y="1"/>
                      </a:moveTo>
                      <a:cubicBezTo>
                        <a:pt x="1136" y="1"/>
                        <a:pt x="588" y="1"/>
                        <a:pt x="0" y="1"/>
                      </a:cubicBezTo>
                      <a:cubicBezTo>
                        <a:pt x="193" y="262"/>
                        <a:pt x="261" y="370"/>
                        <a:pt x="344" y="465"/>
                      </a:cubicBezTo>
                      <a:cubicBezTo>
                        <a:pt x="10130" y="11490"/>
                        <a:pt x="19917" y="22517"/>
                        <a:pt x="29703" y="33543"/>
                      </a:cubicBezTo>
                      <a:cubicBezTo>
                        <a:pt x="35614" y="40183"/>
                        <a:pt x="41514" y="46836"/>
                        <a:pt x="47402" y="53498"/>
                      </a:cubicBezTo>
                      <a:cubicBezTo>
                        <a:pt x="48904" y="55198"/>
                        <a:pt x="49110" y="55474"/>
                        <a:pt x="50749" y="55474"/>
                      </a:cubicBezTo>
                      <a:cubicBezTo>
                        <a:pt x="51041" y="55474"/>
                        <a:pt x="51379" y="55466"/>
                        <a:pt x="51777" y="55454"/>
                      </a:cubicBezTo>
                      <a:cubicBezTo>
                        <a:pt x="51783" y="55454"/>
                        <a:pt x="51788" y="55454"/>
                        <a:pt x="51794" y="55454"/>
                      </a:cubicBezTo>
                      <a:cubicBezTo>
                        <a:pt x="51883" y="55454"/>
                        <a:pt x="51985" y="55473"/>
                        <a:pt x="52079" y="55473"/>
                      </a:cubicBezTo>
                      <a:cubicBezTo>
                        <a:pt x="52187" y="55473"/>
                        <a:pt x="52284" y="55448"/>
                        <a:pt x="52337" y="55339"/>
                      </a:cubicBezTo>
                      <a:cubicBezTo>
                        <a:pt x="52447" y="55115"/>
                        <a:pt x="52194" y="54986"/>
                        <a:pt x="52067" y="54841"/>
                      </a:cubicBezTo>
                      <a:cubicBezTo>
                        <a:pt x="49282" y="51682"/>
                        <a:pt x="46493" y="48526"/>
                        <a:pt x="43699" y="45377"/>
                      </a:cubicBezTo>
                      <a:cubicBezTo>
                        <a:pt x="37641" y="38558"/>
                        <a:pt x="31585" y="31736"/>
                        <a:pt x="25531" y="24914"/>
                      </a:cubicBezTo>
                      <a:cubicBezTo>
                        <a:pt x="18292" y="16753"/>
                        <a:pt x="11051" y="8589"/>
                        <a:pt x="3810" y="430"/>
                      </a:cubicBezTo>
                      <a:cubicBezTo>
                        <a:pt x="3644" y="241"/>
                        <a:pt x="3499" y="5"/>
                        <a:pt x="3204" y="3"/>
                      </a:cubicBezTo>
                      <a:cubicBezTo>
                        <a:pt x="2697" y="1"/>
                        <a:pt x="2190" y="1"/>
                        <a:pt x="16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18"/>
                <p:cNvSpPr/>
                <p:nvPr/>
              </p:nvSpPr>
              <p:spPr>
                <a:xfrm rot="5400000">
                  <a:off x="10199280" y="4314122"/>
                  <a:ext cx="738781" cy="8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04" h="46896" extrusionOk="0">
                      <a:moveTo>
                        <a:pt x="1499" y="1"/>
                      </a:moveTo>
                      <a:cubicBezTo>
                        <a:pt x="1239" y="1"/>
                        <a:pt x="967" y="25"/>
                        <a:pt x="681" y="74"/>
                      </a:cubicBezTo>
                      <a:cubicBezTo>
                        <a:pt x="655" y="78"/>
                        <a:pt x="627" y="80"/>
                        <a:pt x="598" y="80"/>
                      </a:cubicBezTo>
                      <a:cubicBezTo>
                        <a:pt x="516" y="80"/>
                        <a:pt x="428" y="66"/>
                        <a:pt x="346" y="66"/>
                      </a:cubicBezTo>
                      <a:cubicBezTo>
                        <a:pt x="227" y="66"/>
                        <a:pt x="122" y="96"/>
                        <a:pt x="71" y="240"/>
                      </a:cubicBezTo>
                      <a:cubicBezTo>
                        <a:pt x="0" y="444"/>
                        <a:pt x="239" y="589"/>
                        <a:pt x="373" y="738"/>
                      </a:cubicBezTo>
                      <a:cubicBezTo>
                        <a:pt x="6154" y="7257"/>
                        <a:pt x="11938" y="13776"/>
                        <a:pt x="17720" y="20293"/>
                      </a:cubicBezTo>
                      <a:cubicBezTo>
                        <a:pt x="24336" y="27748"/>
                        <a:pt x="30950" y="35203"/>
                        <a:pt x="37563" y="42659"/>
                      </a:cubicBezTo>
                      <a:cubicBezTo>
                        <a:pt x="38715" y="43959"/>
                        <a:pt x="39870" y="45258"/>
                        <a:pt x="41027" y="46555"/>
                      </a:cubicBezTo>
                      <a:cubicBezTo>
                        <a:pt x="41144" y="46687"/>
                        <a:pt x="41252" y="46895"/>
                        <a:pt x="41431" y="46895"/>
                      </a:cubicBezTo>
                      <a:cubicBezTo>
                        <a:pt x="41454" y="46895"/>
                        <a:pt x="41477" y="46892"/>
                        <a:pt x="41502" y="46885"/>
                      </a:cubicBezTo>
                      <a:cubicBezTo>
                        <a:pt x="41790" y="46802"/>
                        <a:pt x="41691" y="46505"/>
                        <a:pt x="41701" y="46291"/>
                      </a:cubicBezTo>
                      <a:cubicBezTo>
                        <a:pt x="41716" y="45908"/>
                        <a:pt x="41705" y="45526"/>
                        <a:pt x="41705" y="45086"/>
                      </a:cubicBezTo>
                      <a:cubicBezTo>
                        <a:pt x="41666" y="44272"/>
                        <a:pt x="41803" y="43438"/>
                        <a:pt x="41087" y="42647"/>
                      </a:cubicBezTo>
                      <a:cubicBezTo>
                        <a:pt x="36741" y="37842"/>
                        <a:pt x="32467" y="32971"/>
                        <a:pt x="28151" y="28136"/>
                      </a:cubicBezTo>
                      <a:cubicBezTo>
                        <a:pt x="25795" y="25498"/>
                        <a:pt x="23448" y="22850"/>
                        <a:pt x="21113" y="20193"/>
                      </a:cubicBezTo>
                      <a:cubicBezTo>
                        <a:pt x="15732" y="14069"/>
                        <a:pt x="10252" y="8033"/>
                        <a:pt x="4929" y="1859"/>
                      </a:cubicBezTo>
                      <a:cubicBezTo>
                        <a:pt x="3907" y="673"/>
                        <a:pt x="2872" y="1"/>
                        <a:pt x="14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18"/>
                <p:cNvSpPr/>
                <p:nvPr/>
              </p:nvSpPr>
              <p:spPr>
                <a:xfrm rot="5400000">
                  <a:off x="10045667" y="3500"/>
                  <a:ext cx="711778" cy="803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76" h="45444" extrusionOk="0">
                      <a:moveTo>
                        <a:pt x="20" y="1"/>
                      </a:moveTo>
                      <a:cubicBezTo>
                        <a:pt x="20" y="1124"/>
                        <a:pt x="37" y="2106"/>
                        <a:pt x="12" y="3086"/>
                      </a:cubicBezTo>
                      <a:cubicBezTo>
                        <a:pt x="1" y="3555"/>
                        <a:pt x="167" y="3901"/>
                        <a:pt x="475" y="4248"/>
                      </a:cubicBezTo>
                      <a:cubicBezTo>
                        <a:pt x="3706" y="7873"/>
                        <a:pt x="6931" y="11501"/>
                        <a:pt x="10152" y="15131"/>
                      </a:cubicBezTo>
                      <a:cubicBezTo>
                        <a:pt x="18543" y="24595"/>
                        <a:pt x="26957" y="34036"/>
                        <a:pt x="35290" y="43548"/>
                      </a:cubicBezTo>
                      <a:cubicBezTo>
                        <a:pt x="36284" y="44685"/>
                        <a:pt x="37269" y="45444"/>
                        <a:pt x="38637" y="45444"/>
                      </a:cubicBezTo>
                      <a:cubicBezTo>
                        <a:pt x="38893" y="45444"/>
                        <a:pt x="39161" y="45418"/>
                        <a:pt x="39445" y="45362"/>
                      </a:cubicBezTo>
                      <a:cubicBezTo>
                        <a:pt x="39478" y="45356"/>
                        <a:pt x="39513" y="45354"/>
                        <a:pt x="39549" y="45354"/>
                      </a:cubicBezTo>
                      <a:cubicBezTo>
                        <a:pt x="39652" y="45354"/>
                        <a:pt x="39763" y="45373"/>
                        <a:pt x="39864" y="45373"/>
                      </a:cubicBezTo>
                      <a:cubicBezTo>
                        <a:pt x="39986" y="45373"/>
                        <a:pt x="40092" y="45345"/>
                        <a:pt x="40148" y="45223"/>
                      </a:cubicBezTo>
                      <a:cubicBezTo>
                        <a:pt x="40275" y="44953"/>
                        <a:pt x="39941" y="44793"/>
                        <a:pt x="39783" y="44615"/>
                      </a:cubicBezTo>
                      <a:cubicBezTo>
                        <a:pt x="35686" y="39984"/>
                        <a:pt x="31585" y="35356"/>
                        <a:pt x="27482" y="30732"/>
                      </a:cubicBezTo>
                      <a:cubicBezTo>
                        <a:pt x="18836" y="20984"/>
                        <a:pt x="10187" y="11238"/>
                        <a:pt x="1533" y="1496"/>
                      </a:cubicBezTo>
                      <a:cubicBezTo>
                        <a:pt x="1103" y="1014"/>
                        <a:pt x="722" y="473"/>
                        <a:pt x="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18"/>
                <p:cNvSpPr/>
                <p:nvPr/>
              </p:nvSpPr>
              <p:spPr>
                <a:xfrm rot="5400000">
                  <a:off x="10435279" y="4551874"/>
                  <a:ext cx="517910" cy="574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6" h="32522" extrusionOk="0">
                      <a:moveTo>
                        <a:pt x="1916" y="0"/>
                      </a:moveTo>
                      <a:cubicBezTo>
                        <a:pt x="1325" y="0"/>
                        <a:pt x="701" y="2"/>
                        <a:pt x="0" y="2"/>
                      </a:cubicBezTo>
                      <a:cubicBezTo>
                        <a:pt x="2195" y="2476"/>
                        <a:pt x="4227" y="4768"/>
                        <a:pt x="6261" y="7059"/>
                      </a:cubicBezTo>
                      <a:cubicBezTo>
                        <a:pt x="11603" y="13080"/>
                        <a:pt x="16947" y="19102"/>
                        <a:pt x="22291" y="25123"/>
                      </a:cubicBezTo>
                      <a:cubicBezTo>
                        <a:pt x="24359" y="27456"/>
                        <a:pt x="26430" y="29787"/>
                        <a:pt x="28503" y="32115"/>
                      </a:cubicBezTo>
                      <a:cubicBezTo>
                        <a:pt x="28635" y="32262"/>
                        <a:pt x="28757" y="32522"/>
                        <a:pt x="28944" y="32522"/>
                      </a:cubicBezTo>
                      <a:cubicBezTo>
                        <a:pt x="28968" y="32522"/>
                        <a:pt x="28992" y="32518"/>
                        <a:pt x="29018" y="32508"/>
                      </a:cubicBezTo>
                      <a:cubicBezTo>
                        <a:pt x="29306" y="32406"/>
                        <a:pt x="29184" y="32063"/>
                        <a:pt x="29190" y="31821"/>
                      </a:cubicBezTo>
                      <a:cubicBezTo>
                        <a:pt x="29203" y="31184"/>
                        <a:pt x="29165" y="30544"/>
                        <a:pt x="29203" y="29907"/>
                      </a:cubicBezTo>
                      <a:cubicBezTo>
                        <a:pt x="29244" y="29249"/>
                        <a:pt x="29028" y="28737"/>
                        <a:pt x="28584" y="28249"/>
                      </a:cubicBezTo>
                      <a:cubicBezTo>
                        <a:pt x="27123" y="26643"/>
                        <a:pt x="25693" y="25007"/>
                        <a:pt x="24251" y="23382"/>
                      </a:cubicBezTo>
                      <a:cubicBezTo>
                        <a:pt x="17485" y="15753"/>
                        <a:pt x="10717" y="8126"/>
                        <a:pt x="3947" y="499"/>
                      </a:cubicBezTo>
                      <a:cubicBezTo>
                        <a:pt x="3746" y="274"/>
                        <a:pt x="3559" y="3"/>
                        <a:pt x="3208" y="3"/>
                      </a:cubicBezTo>
                      <a:cubicBezTo>
                        <a:pt x="2784" y="1"/>
                        <a:pt x="2359" y="0"/>
                        <a:pt x="19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18"/>
                <p:cNvSpPr/>
                <p:nvPr/>
              </p:nvSpPr>
              <p:spPr>
                <a:xfrm rot="5400000">
                  <a:off x="10029810" y="19777"/>
                  <a:ext cx="491101" cy="547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9" h="30977" extrusionOk="0">
                      <a:moveTo>
                        <a:pt x="301" y="0"/>
                      </a:moveTo>
                      <a:lnTo>
                        <a:pt x="89" y="66"/>
                      </a:lnTo>
                      <a:cubicBezTo>
                        <a:pt x="89" y="873"/>
                        <a:pt x="141" y="1683"/>
                        <a:pt x="73" y="2486"/>
                      </a:cubicBezTo>
                      <a:cubicBezTo>
                        <a:pt x="0" y="3378"/>
                        <a:pt x="342" y="4014"/>
                        <a:pt x="926" y="4667"/>
                      </a:cubicBezTo>
                      <a:cubicBezTo>
                        <a:pt x="5616" y="9895"/>
                        <a:pt x="10294" y="15134"/>
                        <a:pt x="14957" y="20388"/>
                      </a:cubicBezTo>
                      <a:cubicBezTo>
                        <a:pt x="17960" y="23769"/>
                        <a:pt x="20934" y="27173"/>
                        <a:pt x="23921" y="30566"/>
                      </a:cubicBezTo>
                      <a:cubicBezTo>
                        <a:pt x="24089" y="30757"/>
                        <a:pt x="24255" y="30971"/>
                        <a:pt x="24542" y="30973"/>
                      </a:cubicBezTo>
                      <a:cubicBezTo>
                        <a:pt x="24974" y="30975"/>
                        <a:pt x="25406" y="30976"/>
                        <a:pt x="25856" y="30976"/>
                      </a:cubicBezTo>
                      <a:cubicBezTo>
                        <a:pt x="26455" y="30976"/>
                        <a:pt x="27086" y="30975"/>
                        <a:pt x="27789" y="30975"/>
                      </a:cubicBezTo>
                      <a:lnTo>
                        <a:pt x="30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18"/>
                <p:cNvSpPr/>
                <p:nvPr/>
              </p:nvSpPr>
              <p:spPr>
                <a:xfrm rot="5400000">
                  <a:off x="10674715" y="4791067"/>
                  <a:ext cx="291013" cy="323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7" h="18288" extrusionOk="0">
                      <a:moveTo>
                        <a:pt x="329" y="1"/>
                      </a:moveTo>
                      <a:cubicBezTo>
                        <a:pt x="232" y="1"/>
                        <a:pt x="140" y="20"/>
                        <a:pt x="88" y="120"/>
                      </a:cubicBezTo>
                      <a:cubicBezTo>
                        <a:pt x="1" y="290"/>
                        <a:pt x="165" y="396"/>
                        <a:pt x="258" y="510"/>
                      </a:cubicBezTo>
                      <a:cubicBezTo>
                        <a:pt x="370" y="648"/>
                        <a:pt x="493" y="778"/>
                        <a:pt x="611" y="913"/>
                      </a:cubicBezTo>
                      <a:cubicBezTo>
                        <a:pt x="4308" y="5081"/>
                        <a:pt x="8004" y="9252"/>
                        <a:pt x="11702" y="13420"/>
                      </a:cubicBezTo>
                      <a:cubicBezTo>
                        <a:pt x="13059" y="14951"/>
                        <a:pt x="14415" y="16479"/>
                        <a:pt x="15776" y="18006"/>
                      </a:cubicBezTo>
                      <a:cubicBezTo>
                        <a:pt x="15874" y="18118"/>
                        <a:pt x="15974" y="18287"/>
                        <a:pt x="16126" y="18287"/>
                      </a:cubicBezTo>
                      <a:cubicBezTo>
                        <a:pt x="16149" y="18287"/>
                        <a:pt x="16174" y="18283"/>
                        <a:pt x="16200" y="18274"/>
                      </a:cubicBezTo>
                      <a:cubicBezTo>
                        <a:pt x="16399" y="18205"/>
                        <a:pt x="16349" y="17971"/>
                        <a:pt x="16353" y="17799"/>
                      </a:cubicBezTo>
                      <a:cubicBezTo>
                        <a:pt x="16361" y="17365"/>
                        <a:pt x="16355" y="16931"/>
                        <a:pt x="16355" y="16497"/>
                      </a:cubicBezTo>
                      <a:cubicBezTo>
                        <a:pt x="16467" y="15472"/>
                        <a:pt x="16411" y="14503"/>
                        <a:pt x="15533" y="13770"/>
                      </a:cubicBezTo>
                      <a:cubicBezTo>
                        <a:pt x="15318" y="13590"/>
                        <a:pt x="15152" y="13357"/>
                        <a:pt x="14965" y="13146"/>
                      </a:cubicBezTo>
                      <a:cubicBezTo>
                        <a:pt x="11233" y="8939"/>
                        <a:pt x="7502" y="4732"/>
                        <a:pt x="3768" y="527"/>
                      </a:cubicBezTo>
                      <a:cubicBezTo>
                        <a:pt x="3535" y="265"/>
                        <a:pt x="3313" y="2"/>
                        <a:pt x="2906" y="2"/>
                      </a:cubicBezTo>
                      <a:cubicBezTo>
                        <a:pt x="2899" y="2"/>
                        <a:pt x="2892" y="2"/>
                        <a:pt x="2884" y="2"/>
                      </a:cubicBezTo>
                      <a:cubicBezTo>
                        <a:pt x="2603" y="8"/>
                        <a:pt x="2321" y="10"/>
                        <a:pt x="2039" y="10"/>
                      </a:cubicBezTo>
                      <a:cubicBezTo>
                        <a:pt x="1650" y="10"/>
                        <a:pt x="1261" y="7"/>
                        <a:pt x="872" y="7"/>
                      </a:cubicBezTo>
                      <a:cubicBezTo>
                        <a:pt x="749" y="7"/>
                        <a:pt x="626" y="7"/>
                        <a:pt x="503" y="8"/>
                      </a:cubicBezTo>
                      <a:cubicBezTo>
                        <a:pt x="448" y="8"/>
                        <a:pt x="388" y="1"/>
                        <a:pt x="32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18"/>
                <p:cNvSpPr/>
                <p:nvPr/>
              </p:nvSpPr>
              <p:spPr>
                <a:xfrm rot="5400000">
                  <a:off x="10015764" y="32846"/>
                  <a:ext cx="263691" cy="294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1" h="16680" extrusionOk="0">
                      <a:moveTo>
                        <a:pt x="304" y="0"/>
                      </a:moveTo>
                      <a:cubicBezTo>
                        <a:pt x="268" y="0"/>
                        <a:pt x="229" y="9"/>
                        <a:pt x="185" y="30"/>
                      </a:cubicBezTo>
                      <a:cubicBezTo>
                        <a:pt x="0" y="117"/>
                        <a:pt x="70" y="348"/>
                        <a:pt x="68" y="518"/>
                      </a:cubicBezTo>
                      <a:cubicBezTo>
                        <a:pt x="60" y="1257"/>
                        <a:pt x="93" y="1998"/>
                        <a:pt x="54" y="2737"/>
                      </a:cubicBezTo>
                      <a:cubicBezTo>
                        <a:pt x="23" y="3345"/>
                        <a:pt x="241" y="3807"/>
                        <a:pt x="639" y="4252"/>
                      </a:cubicBezTo>
                      <a:cubicBezTo>
                        <a:pt x="3976" y="7983"/>
                        <a:pt x="7328" y="11704"/>
                        <a:pt x="10611" y="15482"/>
                      </a:cubicBezTo>
                      <a:cubicBezTo>
                        <a:pt x="11220" y="16184"/>
                        <a:pt x="11816" y="16680"/>
                        <a:pt x="12547" y="16680"/>
                      </a:cubicBezTo>
                      <a:cubicBezTo>
                        <a:pt x="12701" y="16680"/>
                        <a:pt x="12861" y="16658"/>
                        <a:pt x="13029" y="16611"/>
                      </a:cubicBezTo>
                      <a:cubicBezTo>
                        <a:pt x="13314" y="16611"/>
                        <a:pt x="13531" y="16618"/>
                        <a:pt x="13719" y="16618"/>
                      </a:cubicBezTo>
                      <a:cubicBezTo>
                        <a:pt x="13841" y="16618"/>
                        <a:pt x="13952" y="16615"/>
                        <a:pt x="14061" y="16606"/>
                      </a:cubicBezTo>
                      <a:cubicBezTo>
                        <a:pt x="14080" y="16604"/>
                        <a:pt x="14099" y="16603"/>
                        <a:pt x="14118" y="16603"/>
                      </a:cubicBezTo>
                      <a:cubicBezTo>
                        <a:pt x="14246" y="16603"/>
                        <a:pt x="14393" y="16636"/>
                        <a:pt x="14522" y="16636"/>
                      </a:cubicBezTo>
                      <a:cubicBezTo>
                        <a:pt x="14655" y="16636"/>
                        <a:pt x="14770" y="16601"/>
                        <a:pt x="14822" y="16457"/>
                      </a:cubicBezTo>
                      <a:cubicBezTo>
                        <a:pt x="14920" y="16191"/>
                        <a:pt x="14571" y="15994"/>
                        <a:pt x="14389" y="15791"/>
                      </a:cubicBezTo>
                      <a:cubicBezTo>
                        <a:pt x="11477" y="12501"/>
                        <a:pt x="8563" y="9214"/>
                        <a:pt x="5649" y="5926"/>
                      </a:cubicBezTo>
                      <a:cubicBezTo>
                        <a:pt x="3989" y="4052"/>
                        <a:pt x="2328" y="2180"/>
                        <a:pt x="660" y="312"/>
                      </a:cubicBezTo>
                      <a:cubicBezTo>
                        <a:pt x="558" y="199"/>
                        <a:pt x="471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18"/>
                <p:cNvSpPr/>
                <p:nvPr/>
              </p:nvSpPr>
              <p:spPr>
                <a:xfrm rot="5400000">
                  <a:off x="10914937" y="5029297"/>
                  <a:ext cx="64805" cy="70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7" h="4004" extrusionOk="0">
                      <a:moveTo>
                        <a:pt x="588" y="1"/>
                      </a:moveTo>
                      <a:cubicBezTo>
                        <a:pt x="401" y="1"/>
                        <a:pt x="251" y="37"/>
                        <a:pt x="193" y="165"/>
                      </a:cubicBezTo>
                      <a:cubicBezTo>
                        <a:pt x="0" y="593"/>
                        <a:pt x="627" y="881"/>
                        <a:pt x="909" y="1215"/>
                      </a:cubicBezTo>
                      <a:cubicBezTo>
                        <a:pt x="1712" y="2162"/>
                        <a:pt x="2553" y="3075"/>
                        <a:pt x="3379" y="4003"/>
                      </a:cubicBezTo>
                      <a:lnTo>
                        <a:pt x="3588" y="3938"/>
                      </a:lnTo>
                      <a:cubicBezTo>
                        <a:pt x="3625" y="2761"/>
                        <a:pt x="3667" y="1581"/>
                        <a:pt x="3553" y="402"/>
                      </a:cubicBezTo>
                      <a:cubicBezTo>
                        <a:pt x="3522" y="90"/>
                        <a:pt x="3221" y="57"/>
                        <a:pt x="2951" y="57"/>
                      </a:cubicBezTo>
                      <a:cubicBezTo>
                        <a:pt x="2622" y="57"/>
                        <a:pt x="2293" y="50"/>
                        <a:pt x="1965" y="50"/>
                      </a:cubicBezTo>
                      <a:cubicBezTo>
                        <a:pt x="1782" y="50"/>
                        <a:pt x="1599" y="52"/>
                        <a:pt x="1417" y="59"/>
                      </a:cubicBezTo>
                      <a:cubicBezTo>
                        <a:pt x="1400" y="59"/>
                        <a:pt x="1383" y="60"/>
                        <a:pt x="1365" y="60"/>
                      </a:cubicBezTo>
                      <a:cubicBezTo>
                        <a:pt x="1126" y="60"/>
                        <a:pt x="828" y="1"/>
                        <a:pt x="58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18"/>
                <p:cNvSpPr/>
                <p:nvPr/>
              </p:nvSpPr>
              <p:spPr>
                <a:xfrm rot="5400000">
                  <a:off x="10001462" y="44969"/>
                  <a:ext cx="42078" cy="42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2418" extrusionOk="0">
                      <a:moveTo>
                        <a:pt x="351" y="1"/>
                      </a:moveTo>
                      <a:lnTo>
                        <a:pt x="351" y="1"/>
                      </a:lnTo>
                      <a:cubicBezTo>
                        <a:pt x="1" y="1956"/>
                        <a:pt x="130" y="2417"/>
                        <a:pt x="1327" y="2417"/>
                      </a:cubicBezTo>
                      <a:cubicBezTo>
                        <a:pt x="1469" y="2417"/>
                        <a:pt x="1626" y="2411"/>
                        <a:pt x="1798" y="2399"/>
                      </a:cubicBezTo>
                      <a:lnTo>
                        <a:pt x="1875" y="2399"/>
                      </a:lnTo>
                      <a:cubicBezTo>
                        <a:pt x="1878" y="2399"/>
                        <a:pt x="1881" y="2399"/>
                        <a:pt x="1884" y="2399"/>
                      </a:cubicBezTo>
                      <a:cubicBezTo>
                        <a:pt x="2235" y="2399"/>
                        <a:pt x="2381" y="2275"/>
                        <a:pt x="2109" y="1961"/>
                      </a:cubicBezTo>
                      <a:cubicBezTo>
                        <a:pt x="1557" y="1332"/>
                        <a:pt x="993" y="717"/>
                        <a:pt x="3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868" name="Google Shape;868;p18"/>
              <p:cNvCxnSpPr/>
              <p:nvPr/>
            </p:nvCxnSpPr>
            <p:spPr>
              <a:xfrm>
                <a:off x="721275" y="4464669"/>
                <a:ext cx="8443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18"/>
              <p:cNvCxnSpPr/>
              <p:nvPr/>
            </p:nvCxnSpPr>
            <p:spPr>
              <a:xfrm>
                <a:off x="709850" y="1270950"/>
                <a:ext cx="0" cy="44472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70" name="Google Shape;870;p18"/>
            <p:cNvCxnSpPr/>
            <p:nvPr/>
          </p:nvCxnSpPr>
          <p:spPr>
            <a:xfrm>
              <a:off x="716015" y="3188"/>
              <a:ext cx="0" cy="44472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871" name="Google Shape;871;p18"/>
          <p:cNvCxnSpPr/>
          <p:nvPr/>
        </p:nvCxnSpPr>
        <p:spPr>
          <a:xfrm rot="10800000">
            <a:off x="714311" y="1270946"/>
            <a:ext cx="84471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_1"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28"/>
          <p:cNvSpPr txBox="1">
            <a:spLocks noGrp="1"/>
          </p:cNvSpPr>
          <p:nvPr>
            <p:ph type="subTitle" idx="1"/>
          </p:nvPr>
        </p:nvSpPr>
        <p:spPr>
          <a:xfrm>
            <a:off x="710225" y="3150850"/>
            <a:ext cx="543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0" name="Google Shape;1250;p28"/>
          <p:cNvSpPr txBox="1">
            <a:spLocks noGrp="1"/>
          </p:cNvSpPr>
          <p:nvPr>
            <p:ph type="subTitle" idx="2"/>
          </p:nvPr>
        </p:nvSpPr>
        <p:spPr>
          <a:xfrm>
            <a:off x="710225" y="1581936"/>
            <a:ext cx="5430300" cy="15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1" name="Google Shape;1251;p28"/>
          <p:cNvSpPr txBox="1">
            <a:spLocks noGrp="1"/>
          </p:cNvSpPr>
          <p:nvPr>
            <p:ph type="title" hasCustomPrompt="1"/>
          </p:nvPr>
        </p:nvSpPr>
        <p:spPr>
          <a:xfrm>
            <a:off x="132600" y="2277575"/>
            <a:ext cx="4305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1252" name="Google Shape;1252;p28"/>
          <p:cNvGrpSpPr/>
          <p:nvPr/>
        </p:nvGrpSpPr>
        <p:grpSpPr>
          <a:xfrm>
            <a:off x="-13346" y="1195725"/>
            <a:ext cx="6366146" cy="4166791"/>
            <a:chOff x="-13346" y="1195725"/>
            <a:chExt cx="6366146" cy="4166791"/>
          </a:xfrm>
        </p:grpSpPr>
        <p:cxnSp>
          <p:nvCxnSpPr>
            <p:cNvPr id="1253" name="Google Shape;1253;p28"/>
            <p:cNvCxnSpPr/>
            <p:nvPr/>
          </p:nvCxnSpPr>
          <p:spPr>
            <a:xfrm>
              <a:off x="0" y="1195725"/>
              <a:ext cx="6352800" cy="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254" name="Google Shape;1254;p28"/>
            <p:cNvGrpSpPr/>
            <p:nvPr/>
          </p:nvGrpSpPr>
          <p:grpSpPr>
            <a:xfrm>
              <a:off x="-13346" y="4126237"/>
              <a:ext cx="6366146" cy="1236278"/>
              <a:chOff x="-13346" y="4126237"/>
              <a:chExt cx="6366146" cy="1236278"/>
            </a:xfrm>
          </p:grpSpPr>
          <p:grpSp>
            <p:nvGrpSpPr>
              <p:cNvPr id="1255" name="Google Shape;1255;p28"/>
              <p:cNvGrpSpPr/>
              <p:nvPr/>
            </p:nvGrpSpPr>
            <p:grpSpPr>
              <a:xfrm rot="5400000">
                <a:off x="2545025" y="1567867"/>
                <a:ext cx="1236278" cy="6353019"/>
                <a:chOff x="9999970" y="45296"/>
                <a:chExt cx="983280" cy="5052906"/>
              </a:xfrm>
            </p:grpSpPr>
            <p:sp>
              <p:nvSpPr>
                <p:cNvPr id="1256" name="Google Shape;1256;p28"/>
                <p:cNvSpPr/>
                <p:nvPr/>
              </p:nvSpPr>
              <p:spPr>
                <a:xfrm rot="5400000">
                  <a:off x="10027062" y="1732223"/>
                  <a:ext cx="928584" cy="980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44" h="55500" extrusionOk="0">
                      <a:moveTo>
                        <a:pt x="3083" y="1"/>
                      </a:moveTo>
                      <a:cubicBezTo>
                        <a:pt x="3079" y="1"/>
                        <a:pt x="3075" y="1"/>
                        <a:pt x="3071" y="1"/>
                      </a:cubicBezTo>
                      <a:cubicBezTo>
                        <a:pt x="2619" y="7"/>
                        <a:pt x="2167" y="9"/>
                        <a:pt x="1698" y="9"/>
                      </a:cubicBezTo>
                      <a:cubicBezTo>
                        <a:pt x="1163" y="9"/>
                        <a:pt x="605" y="7"/>
                        <a:pt x="1" y="7"/>
                      </a:cubicBezTo>
                      <a:cubicBezTo>
                        <a:pt x="196" y="273"/>
                        <a:pt x="275" y="400"/>
                        <a:pt x="371" y="510"/>
                      </a:cubicBezTo>
                      <a:cubicBezTo>
                        <a:pt x="3424" y="3953"/>
                        <a:pt x="6477" y="7392"/>
                        <a:pt x="9531" y="10831"/>
                      </a:cubicBezTo>
                      <a:cubicBezTo>
                        <a:pt x="15807" y="17902"/>
                        <a:pt x="22083" y="24974"/>
                        <a:pt x="28357" y="32045"/>
                      </a:cubicBezTo>
                      <a:cubicBezTo>
                        <a:pt x="34660" y="39160"/>
                        <a:pt x="40968" y="46268"/>
                        <a:pt x="47283" y="53374"/>
                      </a:cubicBezTo>
                      <a:cubicBezTo>
                        <a:pt x="48963" y="55264"/>
                        <a:pt x="49161" y="55473"/>
                        <a:pt x="50999" y="55473"/>
                      </a:cubicBezTo>
                      <a:cubicBezTo>
                        <a:pt x="51232" y="55473"/>
                        <a:pt x="51491" y="55469"/>
                        <a:pt x="51783" y="55466"/>
                      </a:cubicBezTo>
                      <a:cubicBezTo>
                        <a:pt x="51785" y="55466"/>
                        <a:pt x="51787" y="55466"/>
                        <a:pt x="51788" y="55466"/>
                      </a:cubicBezTo>
                      <a:cubicBezTo>
                        <a:pt x="51904" y="55466"/>
                        <a:pt x="52044" y="55500"/>
                        <a:pt x="52169" y="55500"/>
                      </a:cubicBezTo>
                      <a:cubicBezTo>
                        <a:pt x="52298" y="55500"/>
                        <a:pt x="52412" y="55463"/>
                        <a:pt x="52467" y="55315"/>
                      </a:cubicBezTo>
                      <a:cubicBezTo>
                        <a:pt x="52544" y="55101"/>
                        <a:pt x="52262" y="54929"/>
                        <a:pt x="52112" y="54763"/>
                      </a:cubicBezTo>
                      <a:cubicBezTo>
                        <a:pt x="49394" y="51745"/>
                        <a:pt x="46683" y="48721"/>
                        <a:pt x="43979" y="45689"/>
                      </a:cubicBezTo>
                      <a:cubicBezTo>
                        <a:pt x="40891" y="42213"/>
                        <a:pt x="37801" y="38737"/>
                        <a:pt x="34714" y="35258"/>
                      </a:cubicBezTo>
                      <a:cubicBezTo>
                        <a:pt x="28455" y="28206"/>
                        <a:pt x="22196" y="21154"/>
                        <a:pt x="15938" y="14103"/>
                      </a:cubicBezTo>
                      <a:cubicBezTo>
                        <a:pt x="11937" y="9590"/>
                        <a:pt x="7935" y="5080"/>
                        <a:pt x="3926" y="574"/>
                      </a:cubicBezTo>
                      <a:cubicBezTo>
                        <a:pt x="3699" y="318"/>
                        <a:pt x="3507" y="1"/>
                        <a:pt x="308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 rot="5400000">
                  <a:off x="10025657" y="2406964"/>
                  <a:ext cx="931076" cy="979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85" h="55412" extrusionOk="0">
                      <a:moveTo>
                        <a:pt x="1716" y="1"/>
                      </a:moveTo>
                      <a:cubicBezTo>
                        <a:pt x="1164" y="1"/>
                        <a:pt x="597" y="6"/>
                        <a:pt x="1" y="6"/>
                      </a:cubicBezTo>
                      <a:cubicBezTo>
                        <a:pt x="238" y="313"/>
                        <a:pt x="366" y="502"/>
                        <a:pt x="518" y="670"/>
                      </a:cubicBezTo>
                      <a:cubicBezTo>
                        <a:pt x="3708" y="4192"/>
                        <a:pt x="6819" y="7783"/>
                        <a:pt x="10017" y="11299"/>
                      </a:cubicBezTo>
                      <a:cubicBezTo>
                        <a:pt x="13921" y="15588"/>
                        <a:pt x="17731" y="19963"/>
                        <a:pt x="21581" y="24301"/>
                      </a:cubicBezTo>
                      <a:cubicBezTo>
                        <a:pt x="27432" y="30893"/>
                        <a:pt x="33282" y="37488"/>
                        <a:pt x="39133" y="44082"/>
                      </a:cubicBezTo>
                      <a:cubicBezTo>
                        <a:pt x="42300" y="47658"/>
                        <a:pt x="45473" y="51232"/>
                        <a:pt x="48649" y="54803"/>
                      </a:cubicBezTo>
                      <a:cubicBezTo>
                        <a:pt x="48879" y="55059"/>
                        <a:pt x="49064" y="55411"/>
                        <a:pt x="49487" y="55411"/>
                      </a:cubicBezTo>
                      <a:cubicBezTo>
                        <a:pt x="49817" y="55411"/>
                        <a:pt x="50147" y="55411"/>
                        <a:pt x="50485" y="55411"/>
                      </a:cubicBezTo>
                      <a:cubicBezTo>
                        <a:pt x="51162" y="55411"/>
                        <a:pt x="51873" y="55411"/>
                        <a:pt x="52685" y="55411"/>
                      </a:cubicBezTo>
                      <a:cubicBezTo>
                        <a:pt x="50965" y="53469"/>
                        <a:pt x="49408" y="51711"/>
                        <a:pt x="47850" y="49955"/>
                      </a:cubicBezTo>
                      <a:cubicBezTo>
                        <a:pt x="41302" y="42579"/>
                        <a:pt x="34754" y="35203"/>
                        <a:pt x="28204" y="27831"/>
                      </a:cubicBezTo>
                      <a:cubicBezTo>
                        <a:pt x="20095" y="18701"/>
                        <a:pt x="12041" y="9520"/>
                        <a:pt x="3835" y="477"/>
                      </a:cubicBezTo>
                      <a:cubicBezTo>
                        <a:pt x="3683" y="309"/>
                        <a:pt x="3509" y="33"/>
                        <a:pt x="3338" y="27"/>
                      </a:cubicBezTo>
                      <a:cubicBezTo>
                        <a:pt x="2803" y="6"/>
                        <a:pt x="2267" y="1"/>
                        <a:pt x="17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 rot="5400000">
                  <a:off x="10027760" y="3465073"/>
                  <a:ext cx="927771" cy="982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98" h="55617" extrusionOk="0">
                      <a:moveTo>
                        <a:pt x="2425" y="0"/>
                      </a:moveTo>
                      <a:cubicBezTo>
                        <a:pt x="2264" y="0"/>
                        <a:pt x="2094" y="25"/>
                        <a:pt x="1915" y="80"/>
                      </a:cubicBezTo>
                      <a:cubicBezTo>
                        <a:pt x="1566" y="80"/>
                        <a:pt x="1275" y="79"/>
                        <a:pt x="1008" y="79"/>
                      </a:cubicBezTo>
                      <a:cubicBezTo>
                        <a:pt x="807" y="79"/>
                        <a:pt x="621" y="79"/>
                        <a:pt x="435" y="82"/>
                      </a:cubicBezTo>
                      <a:cubicBezTo>
                        <a:pt x="16" y="84"/>
                        <a:pt x="0" y="263"/>
                        <a:pt x="242" y="539"/>
                      </a:cubicBezTo>
                      <a:cubicBezTo>
                        <a:pt x="713" y="1078"/>
                        <a:pt x="1182" y="1618"/>
                        <a:pt x="1662" y="2149"/>
                      </a:cubicBezTo>
                      <a:cubicBezTo>
                        <a:pt x="7388" y="8506"/>
                        <a:pt x="13023" y="14944"/>
                        <a:pt x="18749" y="21303"/>
                      </a:cubicBezTo>
                      <a:cubicBezTo>
                        <a:pt x="28420" y="32093"/>
                        <a:pt x="38035" y="42931"/>
                        <a:pt x="47593" y="53819"/>
                      </a:cubicBezTo>
                      <a:cubicBezTo>
                        <a:pt x="48561" y="54921"/>
                        <a:pt x="49508" y="55616"/>
                        <a:pt x="50818" y="55616"/>
                      </a:cubicBezTo>
                      <a:cubicBezTo>
                        <a:pt x="51051" y="55616"/>
                        <a:pt x="51296" y="55594"/>
                        <a:pt x="51555" y="55548"/>
                      </a:cubicBezTo>
                      <a:cubicBezTo>
                        <a:pt x="51586" y="55543"/>
                        <a:pt x="51618" y="55541"/>
                        <a:pt x="51649" y="55541"/>
                      </a:cubicBezTo>
                      <a:cubicBezTo>
                        <a:pt x="51704" y="55541"/>
                        <a:pt x="51758" y="55546"/>
                        <a:pt x="51812" y="55546"/>
                      </a:cubicBezTo>
                      <a:cubicBezTo>
                        <a:pt x="51829" y="55546"/>
                        <a:pt x="51846" y="55546"/>
                        <a:pt x="51862" y="55544"/>
                      </a:cubicBezTo>
                      <a:cubicBezTo>
                        <a:pt x="51877" y="55543"/>
                        <a:pt x="51893" y="55543"/>
                        <a:pt x="51908" y="55543"/>
                      </a:cubicBezTo>
                      <a:cubicBezTo>
                        <a:pt x="51977" y="55543"/>
                        <a:pt x="52052" y="55552"/>
                        <a:pt x="52122" y="55552"/>
                      </a:cubicBezTo>
                      <a:cubicBezTo>
                        <a:pt x="52221" y="55552"/>
                        <a:pt x="52311" y="55534"/>
                        <a:pt x="52364" y="55446"/>
                      </a:cubicBezTo>
                      <a:cubicBezTo>
                        <a:pt x="52497" y="55218"/>
                        <a:pt x="52256" y="55077"/>
                        <a:pt x="52132" y="54936"/>
                      </a:cubicBezTo>
                      <a:cubicBezTo>
                        <a:pt x="51239" y="53918"/>
                        <a:pt x="50336" y="52908"/>
                        <a:pt x="49432" y="51899"/>
                      </a:cubicBezTo>
                      <a:cubicBezTo>
                        <a:pt x="38953" y="40156"/>
                        <a:pt x="28611" y="28291"/>
                        <a:pt x="18033" y="16636"/>
                      </a:cubicBezTo>
                      <a:cubicBezTo>
                        <a:pt x="13430" y="11564"/>
                        <a:pt x="8913" y="6417"/>
                        <a:pt x="4397" y="1269"/>
                      </a:cubicBezTo>
                      <a:cubicBezTo>
                        <a:pt x="3781" y="567"/>
                        <a:pt x="3192" y="0"/>
                        <a:pt x="24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5400000">
                  <a:off x="10025895" y="3045387"/>
                  <a:ext cx="930086" cy="98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29" h="55539" extrusionOk="0">
                      <a:moveTo>
                        <a:pt x="3126" y="1"/>
                      </a:moveTo>
                      <a:cubicBezTo>
                        <a:pt x="3125" y="1"/>
                        <a:pt x="3123" y="1"/>
                        <a:pt x="3122" y="1"/>
                      </a:cubicBezTo>
                      <a:cubicBezTo>
                        <a:pt x="2706" y="3"/>
                        <a:pt x="2291" y="4"/>
                        <a:pt x="1859" y="4"/>
                      </a:cubicBezTo>
                      <a:cubicBezTo>
                        <a:pt x="1283" y="4"/>
                        <a:pt x="677" y="3"/>
                        <a:pt x="1" y="3"/>
                      </a:cubicBezTo>
                      <a:cubicBezTo>
                        <a:pt x="346" y="414"/>
                        <a:pt x="549" y="669"/>
                        <a:pt x="765" y="914"/>
                      </a:cubicBezTo>
                      <a:cubicBezTo>
                        <a:pt x="7180" y="8170"/>
                        <a:pt x="13612" y="15413"/>
                        <a:pt x="20064" y="22640"/>
                      </a:cubicBezTo>
                      <a:cubicBezTo>
                        <a:pt x="27704" y="31201"/>
                        <a:pt x="35216" y="39876"/>
                        <a:pt x="42978" y="48329"/>
                      </a:cubicBezTo>
                      <a:cubicBezTo>
                        <a:pt x="44585" y="50079"/>
                        <a:pt x="46241" y="51802"/>
                        <a:pt x="47681" y="53684"/>
                      </a:cubicBezTo>
                      <a:cubicBezTo>
                        <a:pt x="48600" y="54886"/>
                        <a:pt x="49623" y="55538"/>
                        <a:pt x="50968" y="55538"/>
                      </a:cubicBezTo>
                      <a:cubicBezTo>
                        <a:pt x="51227" y="55538"/>
                        <a:pt x="51496" y="55514"/>
                        <a:pt x="51780" y="55465"/>
                      </a:cubicBezTo>
                      <a:cubicBezTo>
                        <a:pt x="51808" y="55461"/>
                        <a:pt x="51837" y="55459"/>
                        <a:pt x="51867" y="55459"/>
                      </a:cubicBezTo>
                      <a:cubicBezTo>
                        <a:pt x="51989" y="55459"/>
                        <a:pt x="52124" y="55490"/>
                        <a:pt x="52244" y="55490"/>
                      </a:cubicBezTo>
                      <a:cubicBezTo>
                        <a:pt x="52371" y="55490"/>
                        <a:pt x="52480" y="55455"/>
                        <a:pt x="52536" y="55311"/>
                      </a:cubicBezTo>
                      <a:cubicBezTo>
                        <a:pt x="52629" y="55076"/>
                        <a:pt x="52305" y="54888"/>
                        <a:pt x="52137" y="54705"/>
                      </a:cubicBezTo>
                      <a:cubicBezTo>
                        <a:pt x="48773" y="50996"/>
                        <a:pt x="45521" y="47190"/>
                        <a:pt x="42117" y="43516"/>
                      </a:cubicBezTo>
                      <a:cubicBezTo>
                        <a:pt x="38871" y="40009"/>
                        <a:pt x="35746" y="36391"/>
                        <a:pt x="32574" y="32816"/>
                      </a:cubicBezTo>
                      <a:cubicBezTo>
                        <a:pt x="23007" y="22032"/>
                        <a:pt x="13443" y="11248"/>
                        <a:pt x="3876" y="464"/>
                      </a:cubicBezTo>
                      <a:cubicBezTo>
                        <a:pt x="3672" y="235"/>
                        <a:pt x="3478" y="1"/>
                        <a:pt x="312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28"/>
                <p:cNvSpPr/>
                <p:nvPr/>
              </p:nvSpPr>
              <p:spPr>
                <a:xfrm rot="5400000">
                  <a:off x="10028617" y="1955944"/>
                  <a:ext cx="927064" cy="982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58" h="55578" extrusionOk="0">
                      <a:moveTo>
                        <a:pt x="2452" y="0"/>
                      </a:moveTo>
                      <a:cubicBezTo>
                        <a:pt x="2289" y="0"/>
                        <a:pt x="2119" y="27"/>
                        <a:pt x="1938" y="85"/>
                      </a:cubicBezTo>
                      <a:cubicBezTo>
                        <a:pt x="1654" y="85"/>
                        <a:pt x="1438" y="78"/>
                        <a:pt x="1250" y="78"/>
                      </a:cubicBezTo>
                      <a:cubicBezTo>
                        <a:pt x="1128" y="78"/>
                        <a:pt x="1017" y="81"/>
                        <a:pt x="908" y="91"/>
                      </a:cubicBezTo>
                      <a:cubicBezTo>
                        <a:pt x="890" y="92"/>
                        <a:pt x="872" y="93"/>
                        <a:pt x="854" y="93"/>
                      </a:cubicBezTo>
                      <a:cubicBezTo>
                        <a:pt x="719" y="93"/>
                        <a:pt x="564" y="58"/>
                        <a:pt x="429" y="58"/>
                      </a:cubicBezTo>
                      <a:cubicBezTo>
                        <a:pt x="300" y="58"/>
                        <a:pt x="190" y="89"/>
                        <a:pt x="132" y="214"/>
                      </a:cubicBezTo>
                      <a:cubicBezTo>
                        <a:pt x="1" y="494"/>
                        <a:pt x="366" y="685"/>
                        <a:pt x="541" y="884"/>
                      </a:cubicBezTo>
                      <a:cubicBezTo>
                        <a:pt x="3513" y="4226"/>
                        <a:pt x="6483" y="7569"/>
                        <a:pt x="9455" y="10912"/>
                      </a:cubicBezTo>
                      <a:cubicBezTo>
                        <a:pt x="18219" y="20765"/>
                        <a:pt x="26913" y="30679"/>
                        <a:pt x="35746" y="40471"/>
                      </a:cubicBezTo>
                      <a:cubicBezTo>
                        <a:pt x="39683" y="44837"/>
                        <a:pt x="43560" y="49254"/>
                        <a:pt x="47459" y="53654"/>
                      </a:cubicBezTo>
                      <a:cubicBezTo>
                        <a:pt x="48952" y="55338"/>
                        <a:pt x="49140" y="55560"/>
                        <a:pt x="50847" y="55560"/>
                      </a:cubicBezTo>
                      <a:cubicBezTo>
                        <a:pt x="51099" y="55560"/>
                        <a:pt x="51385" y="55555"/>
                        <a:pt x="51712" y="55550"/>
                      </a:cubicBezTo>
                      <a:cubicBezTo>
                        <a:pt x="51714" y="55550"/>
                        <a:pt x="51716" y="55550"/>
                        <a:pt x="51717" y="55550"/>
                      </a:cubicBezTo>
                      <a:cubicBezTo>
                        <a:pt x="51824" y="55550"/>
                        <a:pt x="51950" y="55578"/>
                        <a:pt x="52065" y="55578"/>
                      </a:cubicBezTo>
                      <a:cubicBezTo>
                        <a:pt x="52182" y="55578"/>
                        <a:pt x="52286" y="55548"/>
                        <a:pt x="52343" y="55428"/>
                      </a:cubicBezTo>
                      <a:cubicBezTo>
                        <a:pt x="52457" y="55189"/>
                        <a:pt x="52179" y="55028"/>
                        <a:pt x="52034" y="54866"/>
                      </a:cubicBezTo>
                      <a:cubicBezTo>
                        <a:pt x="43499" y="45290"/>
                        <a:pt x="34968" y="35708"/>
                        <a:pt x="26444" y="26121"/>
                      </a:cubicBezTo>
                      <a:cubicBezTo>
                        <a:pt x="19087" y="17855"/>
                        <a:pt x="11744" y="9574"/>
                        <a:pt x="4416" y="1283"/>
                      </a:cubicBezTo>
                      <a:cubicBezTo>
                        <a:pt x="3810" y="595"/>
                        <a:pt x="3220" y="0"/>
                        <a:pt x="245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28"/>
                <p:cNvSpPr/>
                <p:nvPr/>
              </p:nvSpPr>
              <p:spPr>
                <a:xfrm rot="5400000">
                  <a:off x="10027901" y="2180928"/>
                  <a:ext cx="927223" cy="98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67" h="55628" extrusionOk="0">
                      <a:moveTo>
                        <a:pt x="1577" y="1"/>
                      </a:moveTo>
                      <a:cubicBezTo>
                        <a:pt x="1324" y="1"/>
                        <a:pt x="1060" y="25"/>
                        <a:pt x="780" y="74"/>
                      </a:cubicBezTo>
                      <a:cubicBezTo>
                        <a:pt x="777" y="74"/>
                        <a:pt x="773" y="74"/>
                        <a:pt x="769" y="74"/>
                      </a:cubicBezTo>
                      <a:cubicBezTo>
                        <a:pt x="754" y="74"/>
                        <a:pt x="738" y="73"/>
                        <a:pt x="723" y="73"/>
                      </a:cubicBezTo>
                      <a:cubicBezTo>
                        <a:pt x="716" y="73"/>
                        <a:pt x="710" y="73"/>
                        <a:pt x="703" y="74"/>
                      </a:cubicBezTo>
                      <a:cubicBezTo>
                        <a:pt x="676" y="79"/>
                        <a:pt x="648" y="80"/>
                        <a:pt x="619" y="80"/>
                      </a:cubicBezTo>
                      <a:cubicBezTo>
                        <a:pt x="534" y="80"/>
                        <a:pt x="442" y="65"/>
                        <a:pt x="357" y="65"/>
                      </a:cubicBezTo>
                      <a:cubicBezTo>
                        <a:pt x="242" y="65"/>
                        <a:pt x="141" y="93"/>
                        <a:pt x="87" y="221"/>
                      </a:cubicBezTo>
                      <a:cubicBezTo>
                        <a:pt x="1" y="425"/>
                        <a:pt x="252" y="570"/>
                        <a:pt x="381" y="718"/>
                      </a:cubicBezTo>
                      <a:cubicBezTo>
                        <a:pt x="1186" y="1643"/>
                        <a:pt x="1998" y="2562"/>
                        <a:pt x="2818" y="3474"/>
                      </a:cubicBezTo>
                      <a:cubicBezTo>
                        <a:pt x="9579" y="11001"/>
                        <a:pt x="16188" y="18659"/>
                        <a:pt x="23016" y="26125"/>
                      </a:cubicBezTo>
                      <a:cubicBezTo>
                        <a:pt x="25583" y="28935"/>
                        <a:pt x="28071" y="31820"/>
                        <a:pt x="30597" y="34667"/>
                      </a:cubicBezTo>
                      <a:cubicBezTo>
                        <a:pt x="36429" y="41209"/>
                        <a:pt x="42244" y="47765"/>
                        <a:pt x="48037" y="54340"/>
                      </a:cubicBezTo>
                      <a:cubicBezTo>
                        <a:pt x="48647" y="55031"/>
                        <a:pt x="49232" y="55627"/>
                        <a:pt x="49998" y="55627"/>
                      </a:cubicBezTo>
                      <a:cubicBezTo>
                        <a:pt x="50159" y="55627"/>
                        <a:pt x="50327" y="55601"/>
                        <a:pt x="50506" y="55544"/>
                      </a:cubicBezTo>
                      <a:cubicBezTo>
                        <a:pt x="50808" y="55544"/>
                        <a:pt x="51040" y="55549"/>
                        <a:pt x="51245" y="55549"/>
                      </a:cubicBezTo>
                      <a:cubicBezTo>
                        <a:pt x="51376" y="55549"/>
                        <a:pt x="51496" y="55547"/>
                        <a:pt x="51615" y="55540"/>
                      </a:cubicBezTo>
                      <a:cubicBezTo>
                        <a:pt x="51629" y="55540"/>
                        <a:pt x="51642" y="55539"/>
                        <a:pt x="51656" y="55539"/>
                      </a:cubicBezTo>
                      <a:cubicBezTo>
                        <a:pt x="51777" y="55539"/>
                        <a:pt x="51915" y="55568"/>
                        <a:pt x="52038" y="55568"/>
                      </a:cubicBezTo>
                      <a:cubicBezTo>
                        <a:pt x="52160" y="55568"/>
                        <a:pt x="52267" y="55539"/>
                        <a:pt x="52326" y="55427"/>
                      </a:cubicBezTo>
                      <a:cubicBezTo>
                        <a:pt x="52466" y="55158"/>
                        <a:pt x="52125" y="55000"/>
                        <a:pt x="51967" y="54821"/>
                      </a:cubicBezTo>
                      <a:cubicBezTo>
                        <a:pt x="49996" y="52572"/>
                        <a:pt x="48016" y="50336"/>
                        <a:pt x="46023" y="48107"/>
                      </a:cubicBezTo>
                      <a:cubicBezTo>
                        <a:pt x="36863" y="37859"/>
                        <a:pt x="27824" y="27507"/>
                        <a:pt x="18609" y="17310"/>
                      </a:cubicBezTo>
                      <a:cubicBezTo>
                        <a:pt x="14000" y="12211"/>
                        <a:pt x="9420" y="7083"/>
                        <a:pt x="4951" y="1865"/>
                      </a:cubicBezTo>
                      <a:cubicBezTo>
                        <a:pt x="3951" y="696"/>
                        <a:pt x="2941" y="1"/>
                        <a:pt x="15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28"/>
                <p:cNvSpPr/>
                <p:nvPr/>
              </p:nvSpPr>
              <p:spPr>
                <a:xfrm rot="5400000">
                  <a:off x="10026081" y="1091998"/>
                  <a:ext cx="931376" cy="97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2" h="55433" extrusionOk="0">
                      <a:moveTo>
                        <a:pt x="1666" y="0"/>
                      </a:moveTo>
                      <a:cubicBezTo>
                        <a:pt x="1145" y="0"/>
                        <a:pt x="598" y="1"/>
                        <a:pt x="0" y="1"/>
                      </a:cubicBezTo>
                      <a:cubicBezTo>
                        <a:pt x="293" y="369"/>
                        <a:pt x="440" y="576"/>
                        <a:pt x="610" y="761"/>
                      </a:cubicBezTo>
                      <a:cubicBezTo>
                        <a:pt x="4477" y="5011"/>
                        <a:pt x="8237" y="9355"/>
                        <a:pt x="12104" y="13606"/>
                      </a:cubicBezTo>
                      <a:cubicBezTo>
                        <a:pt x="18108" y="20203"/>
                        <a:pt x="23963" y="26934"/>
                        <a:pt x="29884" y="33605"/>
                      </a:cubicBezTo>
                      <a:cubicBezTo>
                        <a:pt x="36230" y="40756"/>
                        <a:pt x="42577" y="47902"/>
                        <a:pt x="48927" y="55046"/>
                      </a:cubicBezTo>
                      <a:cubicBezTo>
                        <a:pt x="49060" y="55193"/>
                        <a:pt x="49235" y="55405"/>
                        <a:pt x="49395" y="55411"/>
                      </a:cubicBezTo>
                      <a:cubicBezTo>
                        <a:pt x="49938" y="55428"/>
                        <a:pt x="50482" y="55432"/>
                        <a:pt x="51044" y="55432"/>
                      </a:cubicBezTo>
                      <a:cubicBezTo>
                        <a:pt x="51574" y="55432"/>
                        <a:pt x="52121" y="55429"/>
                        <a:pt x="52701" y="55429"/>
                      </a:cubicBezTo>
                      <a:cubicBezTo>
                        <a:pt x="52416" y="55073"/>
                        <a:pt x="52252" y="54850"/>
                        <a:pt x="52068" y="54643"/>
                      </a:cubicBezTo>
                      <a:cubicBezTo>
                        <a:pt x="47674" y="49691"/>
                        <a:pt x="43295" y="44725"/>
                        <a:pt x="38881" y="39795"/>
                      </a:cubicBezTo>
                      <a:cubicBezTo>
                        <a:pt x="29728" y="29570"/>
                        <a:pt x="20748" y="19193"/>
                        <a:pt x="11489" y="9063"/>
                      </a:cubicBezTo>
                      <a:cubicBezTo>
                        <a:pt x="8903" y="6234"/>
                        <a:pt x="6392" y="3335"/>
                        <a:pt x="3844" y="470"/>
                      </a:cubicBezTo>
                      <a:cubicBezTo>
                        <a:pt x="3661" y="261"/>
                        <a:pt x="3501" y="4"/>
                        <a:pt x="3179" y="2"/>
                      </a:cubicBezTo>
                      <a:cubicBezTo>
                        <a:pt x="2683" y="1"/>
                        <a:pt x="2187" y="0"/>
                        <a:pt x="166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28"/>
                <p:cNvSpPr/>
                <p:nvPr/>
              </p:nvSpPr>
              <p:spPr>
                <a:xfrm rot="5400000">
                  <a:off x="10028405" y="672347"/>
                  <a:ext cx="927824" cy="981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1" h="55545" extrusionOk="0">
                      <a:moveTo>
                        <a:pt x="2403" y="0"/>
                      </a:moveTo>
                      <a:cubicBezTo>
                        <a:pt x="2244" y="0"/>
                        <a:pt x="2078" y="25"/>
                        <a:pt x="1903" y="78"/>
                      </a:cubicBezTo>
                      <a:cubicBezTo>
                        <a:pt x="1599" y="78"/>
                        <a:pt x="1359" y="73"/>
                        <a:pt x="1146" y="73"/>
                      </a:cubicBezTo>
                      <a:cubicBezTo>
                        <a:pt x="994" y="73"/>
                        <a:pt x="856" y="76"/>
                        <a:pt x="718" y="84"/>
                      </a:cubicBezTo>
                      <a:cubicBezTo>
                        <a:pt x="708" y="84"/>
                        <a:pt x="698" y="84"/>
                        <a:pt x="687" y="84"/>
                      </a:cubicBezTo>
                      <a:cubicBezTo>
                        <a:pt x="588" y="84"/>
                        <a:pt x="475" y="63"/>
                        <a:pt x="373" y="63"/>
                      </a:cubicBezTo>
                      <a:cubicBezTo>
                        <a:pt x="253" y="63"/>
                        <a:pt x="148" y="92"/>
                        <a:pt x="97" y="219"/>
                      </a:cubicBezTo>
                      <a:cubicBezTo>
                        <a:pt x="0" y="458"/>
                        <a:pt x="284" y="611"/>
                        <a:pt x="429" y="775"/>
                      </a:cubicBezTo>
                      <a:cubicBezTo>
                        <a:pt x="2526" y="3148"/>
                        <a:pt x="4630" y="5518"/>
                        <a:pt x="6739" y="7882"/>
                      </a:cubicBezTo>
                      <a:cubicBezTo>
                        <a:pt x="16452" y="18769"/>
                        <a:pt x="26040" y="29765"/>
                        <a:pt x="35846" y="40571"/>
                      </a:cubicBezTo>
                      <a:cubicBezTo>
                        <a:pt x="40122" y="45281"/>
                        <a:pt x="44303" y="50081"/>
                        <a:pt x="48531" y="54834"/>
                      </a:cubicBezTo>
                      <a:cubicBezTo>
                        <a:pt x="48793" y="55130"/>
                        <a:pt x="48986" y="55539"/>
                        <a:pt x="49477" y="55541"/>
                      </a:cubicBezTo>
                      <a:cubicBezTo>
                        <a:pt x="50320" y="55543"/>
                        <a:pt x="51165" y="55544"/>
                        <a:pt x="52009" y="55544"/>
                      </a:cubicBezTo>
                      <a:cubicBezTo>
                        <a:pt x="52501" y="55544"/>
                        <a:pt x="52449" y="55326"/>
                        <a:pt x="52205" y="55043"/>
                      </a:cubicBezTo>
                      <a:cubicBezTo>
                        <a:pt x="52105" y="54925"/>
                        <a:pt x="51999" y="54815"/>
                        <a:pt x="51897" y="54701"/>
                      </a:cubicBezTo>
                      <a:cubicBezTo>
                        <a:pt x="46319" y="48483"/>
                        <a:pt x="40875" y="42147"/>
                        <a:pt x="35209" y="36008"/>
                      </a:cubicBezTo>
                      <a:cubicBezTo>
                        <a:pt x="32229" y="32782"/>
                        <a:pt x="29367" y="29445"/>
                        <a:pt x="26451" y="26160"/>
                      </a:cubicBezTo>
                      <a:cubicBezTo>
                        <a:pt x="19071" y="17881"/>
                        <a:pt x="11713" y="9584"/>
                        <a:pt x="4373" y="1271"/>
                      </a:cubicBezTo>
                      <a:cubicBezTo>
                        <a:pt x="3756" y="571"/>
                        <a:pt x="3166" y="0"/>
                        <a:pt x="240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28"/>
                <p:cNvSpPr/>
                <p:nvPr/>
              </p:nvSpPr>
              <p:spPr>
                <a:xfrm rot="5400000">
                  <a:off x="10026858" y="883405"/>
                  <a:ext cx="930121" cy="980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31" h="55480" extrusionOk="0">
                      <a:moveTo>
                        <a:pt x="1701" y="1"/>
                      </a:moveTo>
                      <a:cubicBezTo>
                        <a:pt x="1401" y="1"/>
                        <a:pt x="1053" y="10"/>
                        <a:pt x="640" y="21"/>
                      </a:cubicBezTo>
                      <a:cubicBezTo>
                        <a:pt x="632" y="20"/>
                        <a:pt x="625" y="20"/>
                        <a:pt x="617" y="20"/>
                      </a:cubicBezTo>
                      <a:cubicBezTo>
                        <a:pt x="599" y="20"/>
                        <a:pt x="580" y="22"/>
                        <a:pt x="562" y="23"/>
                      </a:cubicBezTo>
                      <a:cubicBezTo>
                        <a:pt x="538" y="27"/>
                        <a:pt x="513" y="29"/>
                        <a:pt x="487" y="29"/>
                      </a:cubicBezTo>
                      <a:cubicBezTo>
                        <a:pt x="428" y="29"/>
                        <a:pt x="366" y="21"/>
                        <a:pt x="308" y="21"/>
                      </a:cubicBezTo>
                      <a:cubicBezTo>
                        <a:pt x="213" y="21"/>
                        <a:pt x="127" y="42"/>
                        <a:pt x="82" y="150"/>
                      </a:cubicBezTo>
                      <a:cubicBezTo>
                        <a:pt x="1" y="347"/>
                        <a:pt x="213" y="457"/>
                        <a:pt x="319" y="592"/>
                      </a:cubicBezTo>
                      <a:cubicBezTo>
                        <a:pt x="414" y="712"/>
                        <a:pt x="520" y="824"/>
                        <a:pt x="622" y="938"/>
                      </a:cubicBezTo>
                      <a:cubicBezTo>
                        <a:pt x="8477" y="9682"/>
                        <a:pt x="16202" y="18540"/>
                        <a:pt x="24086" y="27261"/>
                      </a:cubicBezTo>
                      <a:cubicBezTo>
                        <a:pt x="32380" y="36440"/>
                        <a:pt x="40528" y="45749"/>
                        <a:pt x="48744" y="54999"/>
                      </a:cubicBezTo>
                      <a:cubicBezTo>
                        <a:pt x="48927" y="55206"/>
                        <a:pt x="49089" y="55470"/>
                        <a:pt x="49408" y="55474"/>
                      </a:cubicBezTo>
                      <a:cubicBezTo>
                        <a:pt x="49867" y="55478"/>
                        <a:pt x="50327" y="55480"/>
                        <a:pt x="50804" y="55480"/>
                      </a:cubicBezTo>
                      <a:cubicBezTo>
                        <a:pt x="51376" y="55480"/>
                        <a:pt x="51975" y="55478"/>
                        <a:pt x="52631" y="55478"/>
                      </a:cubicBezTo>
                      <a:cubicBezTo>
                        <a:pt x="52194" y="54970"/>
                        <a:pt x="51891" y="54606"/>
                        <a:pt x="51575" y="54250"/>
                      </a:cubicBezTo>
                      <a:cubicBezTo>
                        <a:pt x="42041" y="43611"/>
                        <a:pt x="32660" y="32837"/>
                        <a:pt x="23069" y="22249"/>
                      </a:cubicBezTo>
                      <a:cubicBezTo>
                        <a:pt x="16976" y="15526"/>
                        <a:pt x="11005" y="8692"/>
                        <a:pt x="4980" y="1908"/>
                      </a:cubicBezTo>
                      <a:cubicBezTo>
                        <a:pt x="3518" y="261"/>
                        <a:pt x="3284" y="1"/>
                        <a:pt x="17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28"/>
                <p:cNvSpPr/>
                <p:nvPr/>
              </p:nvSpPr>
              <p:spPr>
                <a:xfrm rot="5400000">
                  <a:off x="10025674" y="3254590"/>
                  <a:ext cx="930369" cy="981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45" h="55552" extrusionOk="0">
                      <a:moveTo>
                        <a:pt x="3149" y="1"/>
                      </a:moveTo>
                      <a:cubicBezTo>
                        <a:pt x="3147" y="1"/>
                        <a:pt x="3144" y="1"/>
                        <a:pt x="3141" y="1"/>
                      </a:cubicBezTo>
                      <a:cubicBezTo>
                        <a:pt x="2701" y="5"/>
                        <a:pt x="2260" y="6"/>
                        <a:pt x="1797" y="6"/>
                      </a:cubicBezTo>
                      <a:cubicBezTo>
                        <a:pt x="1242" y="6"/>
                        <a:pt x="656" y="5"/>
                        <a:pt x="1" y="5"/>
                      </a:cubicBezTo>
                      <a:cubicBezTo>
                        <a:pt x="1396" y="1585"/>
                        <a:pt x="2635" y="3006"/>
                        <a:pt x="3892" y="4409"/>
                      </a:cubicBezTo>
                      <a:cubicBezTo>
                        <a:pt x="12931" y="14494"/>
                        <a:pt x="21818" y="24715"/>
                        <a:pt x="30922" y="34744"/>
                      </a:cubicBezTo>
                      <a:cubicBezTo>
                        <a:pt x="36545" y="40962"/>
                        <a:pt x="42103" y="47238"/>
                        <a:pt x="47596" y="53570"/>
                      </a:cubicBezTo>
                      <a:cubicBezTo>
                        <a:pt x="48615" y="54746"/>
                        <a:pt x="49630" y="55552"/>
                        <a:pt x="51053" y="55552"/>
                      </a:cubicBezTo>
                      <a:cubicBezTo>
                        <a:pt x="51312" y="55552"/>
                        <a:pt x="51584" y="55525"/>
                        <a:pt x="51872" y="55469"/>
                      </a:cubicBezTo>
                      <a:cubicBezTo>
                        <a:pt x="51902" y="55464"/>
                        <a:pt x="51934" y="55462"/>
                        <a:pt x="51967" y="55462"/>
                      </a:cubicBezTo>
                      <a:cubicBezTo>
                        <a:pt x="52068" y="55462"/>
                        <a:pt x="52178" y="55482"/>
                        <a:pt x="52278" y="55482"/>
                      </a:cubicBezTo>
                      <a:cubicBezTo>
                        <a:pt x="52400" y="55482"/>
                        <a:pt x="52506" y="55451"/>
                        <a:pt x="52559" y="55315"/>
                      </a:cubicBezTo>
                      <a:cubicBezTo>
                        <a:pt x="52644" y="55093"/>
                        <a:pt x="52359" y="54925"/>
                        <a:pt x="52210" y="54761"/>
                      </a:cubicBezTo>
                      <a:cubicBezTo>
                        <a:pt x="44801" y="46509"/>
                        <a:pt x="37539" y="38129"/>
                        <a:pt x="30070" y="29927"/>
                      </a:cubicBezTo>
                      <a:cubicBezTo>
                        <a:pt x="25253" y="24636"/>
                        <a:pt x="20556" y="19236"/>
                        <a:pt x="15803" y="13884"/>
                      </a:cubicBezTo>
                      <a:cubicBezTo>
                        <a:pt x="11833" y="9411"/>
                        <a:pt x="7863" y="4939"/>
                        <a:pt x="3890" y="468"/>
                      </a:cubicBezTo>
                      <a:cubicBezTo>
                        <a:pt x="3691" y="244"/>
                        <a:pt x="3507" y="1"/>
                        <a:pt x="31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28"/>
                <p:cNvSpPr/>
                <p:nvPr/>
              </p:nvSpPr>
              <p:spPr>
                <a:xfrm rot="5400000">
                  <a:off x="10029898" y="3883001"/>
                  <a:ext cx="924448" cy="981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10" h="55531" extrusionOk="0">
                      <a:moveTo>
                        <a:pt x="1416" y="1"/>
                      </a:moveTo>
                      <a:cubicBezTo>
                        <a:pt x="1162" y="1"/>
                        <a:pt x="897" y="21"/>
                        <a:pt x="620" y="62"/>
                      </a:cubicBezTo>
                      <a:cubicBezTo>
                        <a:pt x="599" y="65"/>
                        <a:pt x="578" y="66"/>
                        <a:pt x="556" y="66"/>
                      </a:cubicBezTo>
                      <a:cubicBezTo>
                        <a:pt x="479" y="66"/>
                        <a:pt x="395" y="52"/>
                        <a:pt x="317" y="52"/>
                      </a:cubicBezTo>
                      <a:cubicBezTo>
                        <a:pt x="211" y="52"/>
                        <a:pt x="118" y="78"/>
                        <a:pt x="74" y="203"/>
                      </a:cubicBezTo>
                      <a:cubicBezTo>
                        <a:pt x="0" y="417"/>
                        <a:pt x="244" y="550"/>
                        <a:pt x="375" y="697"/>
                      </a:cubicBezTo>
                      <a:cubicBezTo>
                        <a:pt x="3258" y="3945"/>
                        <a:pt x="6141" y="7195"/>
                        <a:pt x="9025" y="10443"/>
                      </a:cubicBezTo>
                      <a:cubicBezTo>
                        <a:pt x="15490" y="17720"/>
                        <a:pt x="21955" y="25000"/>
                        <a:pt x="28416" y="32281"/>
                      </a:cubicBezTo>
                      <a:cubicBezTo>
                        <a:pt x="35167" y="39889"/>
                        <a:pt x="41916" y="47496"/>
                        <a:pt x="48662" y="55104"/>
                      </a:cubicBezTo>
                      <a:cubicBezTo>
                        <a:pt x="48873" y="55341"/>
                        <a:pt x="49081" y="55530"/>
                        <a:pt x="49424" y="55530"/>
                      </a:cubicBezTo>
                      <a:cubicBezTo>
                        <a:pt x="49427" y="55530"/>
                        <a:pt x="49431" y="55530"/>
                        <a:pt x="49434" y="55530"/>
                      </a:cubicBezTo>
                      <a:cubicBezTo>
                        <a:pt x="49864" y="55526"/>
                        <a:pt x="50294" y="55525"/>
                        <a:pt x="50727" y="55525"/>
                      </a:cubicBezTo>
                      <a:cubicBezTo>
                        <a:pt x="51247" y="55525"/>
                        <a:pt x="51772" y="55526"/>
                        <a:pt x="52310" y="55526"/>
                      </a:cubicBezTo>
                      <a:cubicBezTo>
                        <a:pt x="52294" y="55175"/>
                        <a:pt x="52103" y="55061"/>
                        <a:pt x="51974" y="54915"/>
                      </a:cubicBezTo>
                      <a:cubicBezTo>
                        <a:pt x="50114" y="52807"/>
                        <a:pt x="48251" y="50702"/>
                        <a:pt x="46385" y="48600"/>
                      </a:cubicBezTo>
                      <a:cubicBezTo>
                        <a:pt x="40345" y="41799"/>
                        <a:pt x="34306" y="34996"/>
                        <a:pt x="28267" y="28194"/>
                      </a:cubicBezTo>
                      <a:cubicBezTo>
                        <a:pt x="20482" y="19422"/>
                        <a:pt x="12657" y="10684"/>
                        <a:pt x="4956" y="1839"/>
                      </a:cubicBezTo>
                      <a:cubicBezTo>
                        <a:pt x="3890" y="615"/>
                        <a:pt x="2812" y="1"/>
                        <a:pt x="141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28"/>
                <p:cNvSpPr/>
                <p:nvPr/>
              </p:nvSpPr>
              <p:spPr>
                <a:xfrm rot="5400000">
                  <a:off x="10026982" y="1507204"/>
                  <a:ext cx="928107" cy="981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7" h="55518" extrusionOk="0">
                      <a:moveTo>
                        <a:pt x="2215" y="1"/>
                      </a:moveTo>
                      <a:cubicBezTo>
                        <a:pt x="1536" y="1"/>
                        <a:pt x="821" y="2"/>
                        <a:pt x="1" y="2"/>
                      </a:cubicBezTo>
                      <a:cubicBezTo>
                        <a:pt x="2145" y="2418"/>
                        <a:pt x="4123" y="4654"/>
                        <a:pt x="6109" y="6887"/>
                      </a:cubicBezTo>
                      <a:cubicBezTo>
                        <a:pt x="12558" y="14149"/>
                        <a:pt x="19008" y="21412"/>
                        <a:pt x="25456" y="28676"/>
                      </a:cubicBezTo>
                      <a:cubicBezTo>
                        <a:pt x="32851" y="37011"/>
                        <a:pt x="40287" y="45311"/>
                        <a:pt x="47601" y="53720"/>
                      </a:cubicBezTo>
                      <a:cubicBezTo>
                        <a:pt x="48639" y="54911"/>
                        <a:pt x="49681" y="55518"/>
                        <a:pt x="51044" y="55518"/>
                      </a:cubicBezTo>
                      <a:cubicBezTo>
                        <a:pt x="51286" y="55518"/>
                        <a:pt x="51538" y="55499"/>
                        <a:pt x="51803" y="55460"/>
                      </a:cubicBezTo>
                      <a:cubicBezTo>
                        <a:pt x="51825" y="55457"/>
                        <a:pt x="51849" y="55456"/>
                        <a:pt x="51874" y="55456"/>
                      </a:cubicBezTo>
                      <a:cubicBezTo>
                        <a:pt x="51966" y="55456"/>
                        <a:pt x="52069" y="55474"/>
                        <a:pt x="52162" y="55474"/>
                      </a:cubicBezTo>
                      <a:cubicBezTo>
                        <a:pt x="52275" y="55474"/>
                        <a:pt x="52374" y="55447"/>
                        <a:pt x="52422" y="55323"/>
                      </a:cubicBezTo>
                      <a:cubicBezTo>
                        <a:pt x="52517" y="55090"/>
                        <a:pt x="52239" y="54932"/>
                        <a:pt x="52092" y="54766"/>
                      </a:cubicBezTo>
                      <a:cubicBezTo>
                        <a:pt x="48039" y="50196"/>
                        <a:pt x="43986" y="45626"/>
                        <a:pt x="39932" y="41056"/>
                      </a:cubicBezTo>
                      <a:cubicBezTo>
                        <a:pt x="34248" y="34651"/>
                        <a:pt x="28565" y="28247"/>
                        <a:pt x="22881" y="21844"/>
                      </a:cubicBezTo>
                      <a:cubicBezTo>
                        <a:pt x="16534" y="14694"/>
                        <a:pt x="10187" y="7545"/>
                        <a:pt x="3841" y="397"/>
                      </a:cubicBezTo>
                      <a:cubicBezTo>
                        <a:pt x="3669" y="204"/>
                        <a:pt x="3505" y="2"/>
                        <a:pt x="3216" y="2"/>
                      </a:cubicBezTo>
                      <a:cubicBezTo>
                        <a:pt x="2885" y="1"/>
                        <a:pt x="2554" y="1"/>
                        <a:pt x="22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28"/>
                <p:cNvSpPr/>
                <p:nvPr/>
              </p:nvSpPr>
              <p:spPr>
                <a:xfrm rot="5400000">
                  <a:off x="10026973" y="253589"/>
                  <a:ext cx="927930" cy="981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07" h="55531" extrusionOk="0">
                      <a:moveTo>
                        <a:pt x="0" y="1"/>
                      </a:moveTo>
                      <a:cubicBezTo>
                        <a:pt x="259" y="311"/>
                        <a:pt x="369" y="450"/>
                        <a:pt x="485" y="583"/>
                      </a:cubicBezTo>
                      <a:cubicBezTo>
                        <a:pt x="7237" y="8187"/>
                        <a:pt x="13988" y="15793"/>
                        <a:pt x="20737" y="23400"/>
                      </a:cubicBezTo>
                      <a:cubicBezTo>
                        <a:pt x="29672" y="33474"/>
                        <a:pt x="38637" y="43523"/>
                        <a:pt x="47504" y="53655"/>
                      </a:cubicBezTo>
                      <a:cubicBezTo>
                        <a:pt x="48540" y="54837"/>
                        <a:pt x="49573" y="55531"/>
                        <a:pt x="50965" y="55531"/>
                      </a:cubicBezTo>
                      <a:cubicBezTo>
                        <a:pt x="51213" y="55531"/>
                        <a:pt x="51473" y="55509"/>
                        <a:pt x="51746" y="55463"/>
                      </a:cubicBezTo>
                      <a:cubicBezTo>
                        <a:pt x="51773" y="55459"/>
                        <a:pt x="51800" y="55458"/>
                        <a:pt x="51828" y="55458"/>
                      </a:cubicBezTo>
                      <a:cubicBezTo>
                        <a:pt x="51925" y="55458"/>
                        <a:pt x="52032" y="55476"/>
                        <a:pt x="52128" y="55476"/>
                      </a:cubicBezTo>
                      <a:cubicBezTo>
                        <a:pt x="52237" y="55476"/>
                        <a:pt x="52332" y="55452"/>
                        <a:pt x="52381" y="55346"/>
                      </a:cubicBezTo>
                      <a:cubicBezTo>
                        <a:pt x="52507" y="55072"/>
                        <a:pt x="52184" y="54909"/>
                        <a:pt x="52026" y="54730"/>
                      </a:cubicBezTo>
                      <a:cubicBezTo>
                        <a:pt x="46592" y="48589"/>
                        <a:pt x="41147" y="42452"/>
                        <a:pt x="35696" y="36325"/>
                      </a:cubicBezTo>
                      <a:cubicBezTo>
                        <a:pt x="28873" y="28681"/>
                        <a:pt x="22061" y="21030"/>
                        <a:pt x="15256" y="13371"/>
                      </a:cubicBezTo>
                      <a:cubicBezTo>
                        <a:pt x="11439" y="9075"/>
                        <a:pt x="7650" y="4752"/>
                        <a:pt x="3849" y="441"/>
                      </a:cubicBezTo>
                      <a:cubicBezTo>
                        <a:pt x="3663" y="232"/>
                        <a:pt x="3484" y="1"/>
                        <a:pt x="31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28"/>
                <p:cNvSpPr/>
                <p:nvPr/>
              </p:nvSpPr>
              <p:spPr>
                <a:xfrm rot="5400000">
                  <a:off x="10029014" y="2631586"/>
                  <a:ext cx="925668" cy="979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79" h="55436" extrusionOk="0">
                      <a:moveTo>
                        <a:pt x="2891" y="1"/>
                      </a:moveTo>
                      <a:cubicBezTo>
                        <a:pt x="2889" y="1"/>
                        <a:pt x="2888" y="1"/>
                        <a:pt x="2887" y="1"/>
                      </a:cubicBezTo>
                      <a:cubicBezTo>
                        <a:pt x="2572" y="1"/>
                        <a:pt x="2257" y="2"/>
                        <a:pt x="1940" y="2"/>
                      </a:cubicBezTo>
                      <a:cubicBezTo>
                        <a:pt x="1306" y="2"/>
                        <a:pt x="665" y="1"/>
                        <a:pt x="0" y="1"/>
                      </a:cubicBezTo>
                      <a:cubicBezTo>
                        <a:pt x="23" y="400"/>
                        <a:pt x="245" y="557"/>
                        <a:pt x="409" y="742"/>
                      </a:cubicBezTo>
                      <a:cubicBezTo>
                        <a:pt x="5664" y="6668"/>
                        <a:pt x="10923" y="12597"/>
                        <a:pt x="16182" y="18522"/>
                      </a:cubicBezTo>
                      <a:cubicBezTo>
                        <a:pt x="21949" y="25022"/>
                        <a:pt x="27717" y="31520"/>
                        <a:pt x="33487" y="38017"/>
                      </a:cubicBezTo>
                      <a:cubicBezTo>
                        <a:pt x="38513" y="43674"/>
                        <a:pt x="43536" y="49328"/>
                        <a:pt x="48562" y="54985"/>
                      </a:cubicBezTo>
                      <a:cubicBezTo>
                        <a:pt x="48714" y="55155"/>
                        <a:pt x="48842" y="55415"/>
                        <a:pt x="49075" y="55421"/>
                      </a:cubicBezTo>
                      <a:cubicBezTo>
                        <a:pt x="49547" y="55432"/>
                        <a:pt x="50020" y="55435"/>
                        <a:pt x="50505" y="55435"/>
                      </a:cubicBezTo>
                      <a:cubicBezTo>
                        <a:pt x="51102" y="55435"/>
                        <a:pt x="51719" y="55431"/>
                        <a:pt x="52379" y="55431"/>
                      </a:cubicBezTo>
                      <a:cubicBezTo>
                        <a:pt x="52093" y="55077"/>
                        <a:pt x="51927" y="54852"/>
                        <a:pt x="51744" y="54645"/>
                      </a:cubicBezTo>
                      <a:cubicBezTo>
                        <a:pt x="44604" y="46596"/>
                        <a:pt x="37461" y="38548"/>
                        <a:pt x="30319" y="30501"/>
                      </a:cubicBezTo>
                      <a:cubicBezTo>
                        <a:pt x="24770" y="24252"/>
                        <a:pt x="19222" y="18001"/>
                        <a:pt x="13673" y="11750"/>
                      </a:cubicBezTo>
                      <a:cubicBezTo>
                        <a:pt x="10421" y="8075"/>
                        <a:pt x="7162" y="4407"/>
                        <a:pt x="3896" y="744"/>
                      </a:cubicBezTo>
                      <a:cubicBezTo>
                        <a:pt x="3621" y="436"/>
                        <a:pt x="3409" y="1"/>
                        <a:pt x="28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28"/>
                <p:cNvSpPr/>
                <p:nvPr/>
              </p:nvSpPr>
              <p:spPr>
                <a:xfrm rot="5400000">
                  <a:off x="10027283" y="4105926"/>
                  <a:ext cx="927488" cy="98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82" h="55529" extrusionOk="0">
                      <a:moveTo>
                        <a:pt x="3110" y="1"/>
                      </a:moveTo>
                      <a:cubicBezTo>
                        <a:pt x="3108" y="1"/>
                        <a:pt x="3107" y="1"/>
                        <a:pt x="3105" y="1"/>
                      </a:cubicBezTo>
                      <a:cubicBezTo>
                        <a:pt x="2621" y="3"/>
                        <a:pt x="2137" y="3"/>
                        <a:pt x="1627" y="3"/>
                      </a:cubicBezTo>
                      <a:cubicBezTo>
                        <a:pt x="1118" y="3"/>
                        <a:pt x="584" y="3"/>
                        <a:pt x="0" y="3"/>
                      </a:cubicBezTo>
                      <a:cubicBezTo>
                        <a:pt x="299" y="379"/>
                        <a:pt x="460" y="603"/>
                        <a:pt x="643" y="807"/>
                      </a:cubicBezTo>
                      <a:cubicBezTo>
                        <a:pt x="2054" y="2392"/>
                        <a:pt x="3464" y="3976"/>
                        <a:pt x="4873" y="5563"/>
                      </a:cubicBezTo>
                      <a:cubicBezTo>
                        <a:pt x="11715" y="13263"/>
                        <a:pt x="18556" y="20965"/>
                        <a:pt x="25394" y="28669"/>
                      </a:cubicBezTo>
                      <a:cubicBezTo>
                        <a:pt x="32791" y="37004"/>
                        <a:pt x="40225" y="45307"/>
                        <a:pt x="47541" y="53713"/>
                      </a:cubicBezTo>
                      <a:cubicBezTo>
                        <a:pt x="48570" y="54896"/>
                        <a:pt x="49604" y="55529"/>
                        <a:pt x="50969" y="55529"/>
                      </a:cubicBezTo>
                      <a:cubicBezTo>
                        <a:pt x="51214" y="55529"/>
                        <a:pt x="51469" y="55508"/>
                        <a:pt x="51737" y="55467"/>
                      </a:cubicBezTo>
                      <a:cubicBezTo>
                        <a:pt x="51762" y="55463"/>
                        <a:pt x="51788" y="55462"/>
                        <a:pt x="51816" y="55462"/>
                      </a:cubicBezTo>
                      <a:cubicBezTo>
                        <a:pt x="51911" y="55462"/>
                        <a:pt x="52015" y="55481"/>
                        <a:pt x="52110" y="55481"/>
                      </a:cubicBezTo>
                      <a:cubicBezTo>
                        <a:pt x="52219" y="55481"/>
                        <a:pt x="52315" y="55455"/>
                        <a:pt x="52368" y="55344"/>
                      </a:cubicBezTo>
                      <a:cubicBezTo>
                        <a:pt x="52481" y="55105"/>
                        <a:pt x="52200" y="54948"/>
                        <a:pt x="52055" y="54786"/>
                      </a:cubicBezTo>
                      <a:cubicBezTo>
                        <a:pt x="47595" y="49755"/>
                        <a:pt x="43133" y="44728"/>
                        <a:pt x="38669" y="39700"/>
                      </a:cubicBezTo>
                      <a:cubicBezTo>
                        <a:pt x="32980" y="33301"/>
                        <a:pt x="27293" y="26899"/>
                        <a:pt x="21609" y="20496"/>
                      </a:cubicBezTo>
                      <a:cubicBezTo>
                        <a:pt x="15671" y="13805"/>
                        <a:pt x="9735" y="7110"/>
                        <a:pt x="3800" y="418"/>
                      </a:cubicBezTo>
                      <a:cubicBezTo>
                        <a:pt x="3612" y="204"/>
                        <a:pt x="3428" y="1"/>
                        <a:pt x="311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28"/>
                <p:cNvSpPr/>
                <p:nvPr/>
              </p:nvSpPr>
              <p:spPr>
                <a:xfrm rot="5400000">
                  <a:off x="10028272" y="33199"/>
                  <a:ext cx="926605" cy="979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32" h="55439" extrusionOk="0">
                      <a:moveTo>
                        <a:pt x="1811" y="0"/>
                      </a:moveTo>
                      <a:cubicBezTo>
                        <a:pt x="1214" y="0"/>
                        <a:pt x="612" y="10"/>
                        <a:pt x="1" y="10"/>
                      </a:cubicBezTo>
                      <a:cubicBezTo>
                        <a:pt x="101" y="421"/>
                        <a:pt x="329" y="600"/>
                        <a:pt x="512" y="807"/>
                      </a:cubicBezTo>
                      <a:cubicBezTo>
                        <a:pt x="6447" y="7498"/>
                        <a:pt x="12383" y="14189"/>
                        <a:pt x="18323" y="20878"/>
                      </a:cubicBezTo>
                      <a:cubicBezTo>
                        <a:pt x="23706" y="26934"/>
                        <a:pt x="29086" y="32990"/>
                        <a:pt x="34467" y="39047"/>
                      </a:cubicBezTo>
                      <a:cubicBezTo>
                        <a:pt x="39164" y="44343"/>
                        <a:pt x="43865" y="49639"/>
                        <a:pt x="48564" y="54932"/>
                      </a:cubicBezTo>
                      <a:cubicBezTo>
                        <a:pt x="48748" y="55139"/>
                        <a:pt x="48894" y="55426"/>
                        <a:pt x="49213" y="55430"/>
                      </a:cubicBezTo>
                      <a:cubicBezTo>
                        <a:pt x="49662" y="55437"/>
                        <a:pt x="50112" y="55439"/>
                        <a:pt x="50577" y="55439"/>
                      </a:cubicBezTo>
                      <a:cubicBezTo>
                        <a:pt x="51160" y="55439"/>
                        <a:pt x="51767" y="55436"/>
                        <a:pt x="52432" y="55436"/>
                      </a:cubicBezTo>
                      <a:cubicBezTo>
                        <a:pt x="52131" y="55065"/>
                        <a:pt x="51953" y="54828"/>
                        <a:pt x="51758" y="54608"/>
                      </a:cubicBezTo>
                      <a:cubicBezTo>
                        <a:pt x="44461" y="46391"/>
                        <a:pt x="37166" y="38171"/>
                        <a:pt x="29870" y="29952"/>
                      </a:cubicBezTo>
                      <a:cubicBezTo>
                        <a:pt x="24528" y="23929"/>
                        <a:pt x="19186" y="17906"/>
                        <a:pt x="13842" y="11884"/>
                      </a:cubicBezTo>
                      <a:cubicBezTo>
                        <a:pt x="10538" y="8154"/>
                        <a:pt x="7228" y="4427"/>
                        <a:pt x="3913" y="707"/>
                      </a:cubicBezTo>
                      <a:cubicBezTo>
                        <a:pt x="3681" y="444"/>
                        <a:pt x="3496" y="39"/>
                        <a:pt x="3119" y="23"/>
                      </a:cubicBezTo>
                      <a:cubicBezTo>
                        <a:pt x="2684" y="5"/>
                        <a:pt x="2249" y="0"/>
                        <a:pt x="1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28"/>
                <p:cNvSpPr/>
                <p:nvPr/>
              </p:nvSpPr>
              <p:spPr>
                <a:xfrm rot="5400000">
                  <a:off x="10027989" y="2835283"/>
                  <a:ext cx="927364" cy="980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75" h="55456" extrusionOk="0">
                      <a:moveTo>
                        <a:pt x="3137" y="1"/>
                      </a:moveTo>
                      <a:cubicBezTo>
                        <a:pt x="3135" y="1"/>
                        <a:pt x="3134" y="1"/>
                        <a:pt x="3133" y="1"/>
                      </a:cubicBezTo>
                      <a:cubicBezTo>
                        <a:pt x="2718" y="3"/>
                        <a:pt x="2303" y="4"/>
                        <a:pt x="1870" y="4"/>
                      </a:cubicBezTo>
                      <a:cubicBezTo>
                        <a:pt x="1293" y="4"/>
                        <a:pt x="684" y="3"/>
                        <a:pt x="1" y="3"/>
                      </a:cubicBezTo>
                      <a:cubicBezTo>
                        <a:pt x="477" y="560"/>
                        <a:pt x="802" y="950"/>
                        <a:pt x="1135" y="1327"/>
                      </a:cubicBezTo>
                      <a:cubicBezTo>
                        <a:pt x="2888" y="3291"/>
                        <a:pt x="4638" y="5258"/>
                        <a:pt x="6387" y="7226"/>
                      </a:cubicBezTo>
                      <a:cubicBezTo>
                        <a:pt x="11779" y="13309"/>
                        <a:pt x="17171" y="19388"/>
                        <a:pt x="22565" y="25469"/>
                      </a:cubicBezTo>
                      <a:cubicBezTo>
                        <a:pt x="27907" y="31492"/>
                        <a:pt x="33251" y="37514"/>
                        <a:pt x="38593" y="43535"/>
                      </a:cubicBezTo>
                      <a:cubicBezTo>
                        <a:pt x="41916" y="47285"/>
                        <a:pt x="45241" y="51031"/>
                        <a:pt x="48574" y="54771"/>
                      </a:cubicBezTo>
                      <a:cubicBezTo>
                        <a:pt x="48805" y="55031"/>
                        <a:pt x="48989" y="55425"/>
                        <a:pt x="49379" y="55438"/>
                      </a:cubicBezTo>
                      <a:cubicBezTo>
                        <a:pt x="49797" y="55452"/>
                        <a:pt x="50216" y="55456"/>
                        <a:pt x="50640" y="55456"/>
                      </a:cubicBezTo>
                      <a:cubicBezTo>
                        <a:pt x="51238" y="55456"/>
                        <a:pt x="51845" y="55448"/>
                        <a:pt x="52474" y="55448"/>
                      </a:cubicBezTo>
                      <a:cubicBezTo>
                        <a:pt x="52368" y="55062"/>
                        <a:pt x="52156" y="54875"/>
                        <a:pt x="51974" y="54670"/>
                      </a:cubicBezTo>
                      <a:cubicBezTo>
                        <a:pt x="46053" y="47999"/>
                        <a:pt x="40134" y="41327"/>
                        <a:pt x="34212" y="34656"/>
                      </a:cubicBezTo>
                      <a:cubicBezTo>
                        <a:pt x="28683" y="28424"/>
                        <a:pt x="23152" y="22192"/>
                        <a:pt x="17619" y="15963"/>
                      </a:cubicBezTo>
                      <a:cubicBezTo>
                        <a:pt x="13054" y="10822"/>
                        <a:pt x="8488" y="5682"/>
                        <a:pt x="3920" y="543"/>
                      </a:cubicBezTo>
                      <a:cubicBezTo>
                        <a:pt x="3705" y="301"/>
                        <a:pt x="3530" y="1"/>
                        <a:pt x="31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28"/>
                <p:cNvSpPr/>
                <p:nvPr/>
              </p:nvSpPr>
              <p:spPr>
                <a:xfrm rot="5400000">
                  <a:off x="10029863" y="1301333"/>
                  <a:ext cx="924731" cy="98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6" h="55521" extrusionOk="0">
                      <a:moveTo>
                        <a:pt x="1452" y="1"/>
                      </a:moveTo>
                      <a:cubicBezTo>
                        <a:pt x="1202" y="1"/>
                        <a:pt x="941" y="21"/>
                        <a:pt x="668" y="61"/>
                      </a:cubicBezTo>
                      <a:cubicBezTo>
                        <a:pt x="646" y="64"/>
                        <a:pt x="623" y="66"/>
                        <a:pt x="599" y="66"/>
                      </a:cubicBezTo>
                      <a:cubicBezTo>
                        <a:pt x="518" y="66"/>
                        <a:pt x="429" y="50"/>
                        <a:pt x="348" y="50"/>
                      </a:cubicBezTo>
                      <a:cubicBezTo>
                        <a:pt x="248" y="50"/>
                        <a:pt x="159" y="74"/>
                        <a:pt x="108" y="179"/>
                      </a:cubicBezTo>
                      <a:cubicBezTo>
                        <a:pt x="0" y="399"/>
                        <a:pt x="245" y="536"/>
                        <a:pt x="373" y="680"/>
                      </a:cubicBezTo>
                      <a:cubicBezTo>
                        <a:pt x="7583" y="8799"/>
                        <a:pt x="14793" y="16916"/>
                        <a:pt x="22005" y="25035"/>
                      </a:cubicBezTo>
                      <a:cubicBezTo>
                        <a:pt x="27534" y="31265"/>
                        <a:pt x="33063" y="37493"/>
                        <a:pt x="38592" y="43722"/>
                      </a:cubicBezTo>
                      <a:cubicBezTo>
                        <a:pt x="41879" y="47432"/>
                        <a:pt x="45169" y="51139"/>
                        <a:pt x="48465" y="54839"/>
                      </a:cubicBezTo>
                      <a:cubicBezTo>
                        <a:pt x="48697" y="55099"/>
                        <a:pt x="48878" y="55491"/>
                        <a:pt x="49272" y="55502"/>
                      </a:cubicBezTo>
                      <a:cubicBezTo>
                        <a:pt x="49712" y="55517"/>
                        <a:pt x="50152" y="55521"/>
                        <a:pt x="50594" y="55521"/>
                      </a:cubicBezTo>
                      <a:cubicBezTo>
                        <a:pt x="51166" y="55521"/>
                        <a:pt x="51742" y="55514"/>
                        <a:pt x="52325" y="55514"/>
                      </a:cubicBezTo>
                      <a:cubicBezTo>
                        <a:pt x="52267" y="55084"/>
                        <a:pt x="52003" y="54900"/>
                        <a:pt x="51808" y="54680"/>
                      </a:cubicBezTo>
                      <a:cubicBezTo>
                        <a:pt x="44446" y="46390"/>
                        <a:pt x="37083" y="38099"/>
                        <a:pt x="29721" y="29806"/>
                      </a:cubicBezTo>
                      <a:cubicBezTo>
                        <a:pt x="21461" y="20502"/>
                        <a:pt x="13162" y="11231"/>
                        <a:pt x="4987" y="1854"/>
                      </a:cubicBezTo>
                      <a:cubicBezTo>
                        <a:pt x="3918" y="626"/>
                        <a:pt x="2850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28"/>
                <p:cNvSpPr/>
                <p:nvPr/>
              </p:nvSpPr>
              <p:spPr>
                <a:xfrm rot="5400000">
                  <a:off x="10028997" y="3677589"/>
                  <a:ext cx="926463" cy="981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24" h="55539" extrusionOk="0">
                      <a:moveTo>
                        <a:pt x="1479" y="1"/>
                      </a:moveTo>
                      <a:cubicBezTo>
                        <a:pt x="1221" y="1"/>
                        <a:pt x="951" y="24"/>
                        <a:pt x="666" y="70"/>
                      </a:cubicBezTo>
                      <a:cubicBezTo>
                        <a:pt x="643" y="74"/>
                        <a:pt x="619" y="75"/>
                        <a:pt x="594" y="75"/>
                      </a:cubicBezTo>
                      <a:cubicBezTo>
                        <a:pt x="513" y="75"/>
                        <a:pt x="425" y="60"/>
                        <a:pt x="344" y="60"/>
                      </a:cubicBezTo>
                      <a:cubicBezTo>
                        <a:pt x="244" y="60"/>
                        <a:pt x="156" y="83"/>
                        <a:pt x="105" y="188"/>
                      </a:cubicBezTo>
                      <a:cubicBezTo>
                        <a:pt x="1" y="408"/>
                        <a:pt x="244" y="547"/>
                        <a:pt x="371" y="691"/>
                      </a:cubicBezTo>
                      <a:cubicBezTo>
                        <a:pt x="2664" y="3302"/>
                        <a:pt x="4964" y="5908"/>
                        <a:pt x="7270" y="8505"/>
                      </a:cubicBezTo>
                      <a:cubicBezTo>
                        <a:pt x="13875" y="15937"/>
                        <a:pt x="20479" y="23371"/>
                        <a:pt x="27079" y="30807"/>
                      </a:cubicBezTo>
                      <a:cubicBezTo>
                        <a:pt x="34270" y="38914"/>
                        <a:pt x="41460" y="47022"/>
                        <a:pt x="48653" y="55129"/>
                      </a:cubicBezTo>
                      <a:cubicBezTo>
                        <a:pt x="48838" y="55338"/>
                        <a:pt x="49016" y="55538"/>
                        <a:pt x="49338" y="55538"/>
                      </a:cubicBezTo>
                      <a:cubicBezTo>
                        <a:pt x="49342" y="55538"/>
                        <a:pt x="49345" y="55538"/>
                        <a:pt x="49348" y="55538"/>
                      </a:cubicBezTo>
                      <a:cubicBezTo>
                        <a:pt x="49764" y="55533"/>
                        <a:pt x="50179" y="55532"/>
                        <a:pt x="50608" y="55532"/>
                      </a:cubicBezTo>
                      <a:cubicBezTo>
                        <a:pt x="51180" y="55532"/>
                        <a:pt x="51774" y="55535"/>
                        <a:pt x="52424" y="55535"/>
                      </a:cubicBezTo>
                      <a:cubicBezTo>
                        <a:pt x="52250" y="55288"/>
                        <a:pt x="52190" y="55179"/>
                        <a:pt x="52111" y="55091"/>
                      </a:cubicBezTo>
                      <a:cubicBezTo>
                        <a:pt x="49755" y="52431"/>
                        <a:pt x="47399" y="49772"/>
                        <a:pt x="45038" y="47116"/>
                      </a:cubicBezTo>
                      <a:cubicBezTo>
                        <a:pt x="38976" y="40296"/>
                        <a:pt x="32919" y="33472"/>
                        <a:pt x="26865" y="26646"/>
                      </a:cubicBezTo>
                      <a:cubicBezTo>
                        <a:pt x="19556" y="18406"/>
                        <a:pt x="12213" y="10194"/>
                        <a:pt x="4989" y="1880"/>
                      </a:cubicBezTo>
                      <a:cubicBezTo>
                        <a:pt x="3937" y="668"/>
                        <a:pt x="2879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28"/>
                <p:cNvSpPr/>
                <p:nvPr/>
              </p:nvSpPr>
              <p:spPr>
                <a:xfrm rot="5400000">
                  <a:off x="10027910" y="460785"/>
                  <a:ext cx="926870" cy="980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47" h="55475" extrusionOk="0">
                      <a:moveTo>
                        <a:pt x="1663" y="1"/>
                      </a:moveTo>
                      <a:cubicBezTo>
                        <a:pt x="1136" y="1"/>
                        <a:pt x="588" y="1"/>
                        <a:pt x="0" y="1"/>
                      </a:cubicBezTo>
                      <a:cubicBezTo>
                        <a:pt x="193" y="262"/>
                        <a:pt x="261" y="370"/>
                        <a:pt x="344" y="465"/>
                      </a:cubicBezTo>
                      <a:cubicBezTo>
                        <a:pt x="10130" y="11490"/>
                        <a:pt x="19917" y="22517"/>
                        <a:pt x="29703" y="33543"/>
                      </a:cubicBezTo>
                      <a:cubicBezTo>
                        <a:pt x="35614" y="40183"/>
                        <a:pt x="41514" y="46836"/>
                        <a:pt x="47402" y="53498"/>
                      </a:cubicBezTo>
                      <a:cubicBezTo>
                        <a:pt x="48904" y="55198"/>
                        <a:pt x="49110" y="55474"/>
                        <a:pt x="50749" y="55474"/>
                      </a:cubicBezTo>
                      <a:cubicBezTo>
                        <a:pt x="51041" y="55474"/>
                        <a:pt x="51379" y="55466"/>
                        <a:pt x="51777" y="55454"/>
                      </a:cubicBezTo>
                      <a:cubicBezTo>
                        <a:pt x="51783" y="55454"/>
                        <a:pt x="51788" y="55454"/>
                        <a:pt x="51794" y="55454"/>
                      </a:cubicBezTo>
                      <a:cubicBezTo>
                        <a:pt x="51883" y="55454"/>
                        <a:pt x="51985" y="55473"/>
                        <a:pt x="52079" y="55473"/>
                      </a:cubicBezTo>
                      <a:cubicBezTo>
                        <a:pt x="52187" y="55473"/>
                        <a:pt x="52284" y="55448"/>
                        <a:pt x="52337" y="55339"/>
                      </a:cubicBezTo>
                      <a:cubicBezTo>
                        <a:pt x="52447" y="55115"/>
                        <a:pt x="52194" y="54986"/>
                        <a:pt x="52067" y="54841"/>
                      </a:cubicBezTo>
                      <a:cubicBezTo>
                        <a:pt x="49282" y="51682"/>
                        <a:pt x="46493" y="48526"/>
                        <a:pt x="43699" y="45377"/>
                      </a:cubicBezTo>
                      <a:cubicBezTo>
                        <a:pt x="37641" y="38558"/>
                        <a:pt x="31585" y="31736"/>
                        <a:pt x="25531" y="24914"/>
                      </a:cubicBezTo>
                      <a:cubicBezTo>
                        <a:pt x="18292" y="16753"/>
                        <a:pt x="11051" y="8589"/>
                        <a:pt x="3810" y="430"/>
                      </a:cubicBezTo>
                      <a:cubicBezTo>
                        <a:pt x="3644" y="241"/>
                        <a:pt x="3499" y="5"/>
                        <a:pt x="3204" y="3"/>
                      </a:cubicBezTo>
                      <a:cubicBezTo>
                        <a:pt x="2697" y="1"/>
                        <a:pt x="2190" y="1"/>
                        <a:pt x="16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28"/>
                <p:cNvSpPr/>
                <p:nvPr/>
              </p:nvSpPr>
              <p:spPr>
                <a:xfrm rot="5400000">
                  <a:off x="10199280" y="4314122"/>
                  <a:ext cx="738781" cy="8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04" h="46896" extrusionOk="0">
                      <a:moveTo>
                        <a:pt x="1499" y="1"/>
                      </a:moveTo>
                      <a:cubicBezTo>
                        <a:pt x="1239" y="1"/>
                        <a:pt x="967" y="25"/>
                        <a:pt x="681" y="74"/>
                      </a:cubicBezTo>
                      <a:cubicBezTo>
                        <a:pt x="655" y="78"/>
                        <a:pt x="627" y="80"/>
                        <a:pt x="598" y="80"/>
                      </a:cubicBezTo>
                      <a:cubicBezTo>
                        <a:pt x="516" y="80"/>
                        <a:pt x="428" y="66"/>
                        <a:pt x="346" y="66"/>
                      </a:cubicBezTo>
                      <a:cubicBezTo>
                        <a:pt x="227" y="66"/>
                        <a:pt x="122" y="96"/>
                        <a:pt x="71" y="240"/>
                      </a:cubicBezTo>
                      <a:cubicBezTo>
                        <a:pt x="0" y="444"/>
                        <a:pt x="239" y="589"/>
                        <a:pt x="373" y="738"/>
                      </a:cubicBezTo>
                      <a:cubicBezTo>
                        <a:pt x="6154" y="7257"/>
                        <a:pt x="11938" y="13776"/>
                        <a:pt x="17720" y="20293"/>
                      </a:cubicBezTo>
                      <a:cubicBezTo>
                        <a:pt x="24336" y="27748"/>
                        <a:pt x="30950" y="35203"/>
                        <a:pt x="37563" y="42659"/>
                      </a:cubicBezTo>
                      <a:cubicBezTo>
                        <a:pt x="38715" y="43959"/>
                        <a:pt x="39870" y="45258"/>
                        <a:pt x="41027" y="46555"/>
                      </a:cubicBezTo>
                      <a:cubicBezTo>
                        <a:pt x="41144" y="46687"/>
                        <a:pt x="41252" y="46895"/>
                        <a:pt x="41431" y="46895"/>
                      </a:cubicBezTo>
                      <a:cubicBezTo>
                        <a:pt x="41454" y="46895"/>
                        <a:pt x="41477" y="46892"/>
                        <a:pt x="41502" y="46885"/>
                      </a:cubicBezTo>
                      <a:cubicBezTo>
                        <a:pt x="41790" y="46802"/>
                        <a:pt x="41691" y="46505"/>
                        <a:pt x="41701" y="46291"/>
                      </a:cubicBezTo>
                      <a:cubicBezTo>
                        <a:pt x="41716" y="45908"/>
                        <a:pt x="41705" y="45526"/>
                        <a:pt x="41705" y="45086"/>
                      </a:cubicBezTo>
                      <a:cubicBezTo>
                        <a:pt x="41666" y="44272"/>
                        <a:pt x="41803" y="43438"/>
                        <a:pt x="41087" y="42647"/>
                      </a:cubicBezTo>
                      <a:cubicBezTo>
                        <a:pt x="36741" y="37842"/>
                        <a:pt x="32467" y="32971"/>
                        <a:pt x="28151" y="28136"/>
                      </a:cubicBezTo>
                      <a:cubicBezTo>
                        <a:pt x="25795" y="25498"/>
                        <a:pt x="23448" y="22850"/>
                        <a:pt x="21113" y="20193"/>
                      </a:cubicBezTo>
                      <a:cubicBezTo>
                        <a:pt x="15732" y="14069"/>
                        <a:pt x="10252" y="8033"/>
                        <a:pt x="4929" y="1859"/>
                      </a:cubicBezTo>
                      <a:cubicBezTo>
                        <a:pt x="3907" y="673"/>
                        <a:pt x="2872" y="1"/>
                        <a:pt x="14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28"/>
                <p:cNvSpPr/>
                <p:nvPr/>
              </p:nvSpPr>
              <p:spPr>
                <a:xfrm rot="5400000">
                  <a:off x="10045667" y="3500"/>
                  <a:ext cx="711778" cy="803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76" h="45444" extrusionOk="0">
                      <a:moveTo>
                        <a:pt x="20" y="1"/>
                      </a:moveTo>
                      <a:cubicBezTo>
                        <a:pt x="20" y="1124"/>
                        <a:pt x="37" y="2106"/>
                        <a:pt x="12" y="3086"/>
                      </a:cubicBezTo>
                      <a:cubicBezTo>
                        <a:pt x="1" y="3555"/>
                        <a:pt x="167" y="3901"/>
                        <a:pt x="475" y="4248"/>
                      </a:cubicBezTo>
                      <a:cubicBezTo>
                        <a:pt x="3706" y="7873"/>
                        <a:pt x="6931" y="11501"/>
                        <a:pt x="10152" y="15131"/>
                      </a:cubicBezTo>
                      <a:cubicBezTo>
                        <a:pt x="18543" y="24595"/>
                        <a:pt x="26957" y="34036"/>
                        <a:pt x="35290" y="43548"/>
                      </a:cubicBezTo>
                      <a:cubicBezTo>
                        <a:pt x="36284" y="44685"/>
                        <a:pt x="37269" y="45444"/>
                        <a:pt x="38637" y="45444"/>
                      </a:cubicBezTo>
                      <a:cubicBezTo>
                        <a:pt x="38893" y="45444"/>
                        <a:pt x="39161" y="45418"/>
                        <a:pt x="39445" y="45362"/>
                      </a:cubicBezTo>
                      <a:cubicBezTo>
                        <a:pt x="39478" y="45356"/>
                        <a:pt x="39513" y="45354"/>
                        <a:pt x="39549" y="45354"/>
                      </a:cubicBezTo>
                      <a:cubicBezTo>
                        <a:pt x="39652" y="45354"/>
                        <a:pt x="39763" y="45373"/>
                        <a:pt x="39864" y="45373"/>
                      </a:cubicBezTo>
                      <a:cubicBezTo>
                        <a:pt x="39986" y="45373"/>
                        <a:pt x="40092" y="45345"/>
                        <a:pt x="40148" y="45223"/>
                      </a:cubicBezTo>
                      <a:cubicBezTo>
                        <a:pt x="40275" y="44953"/>
                        <a:pt x="39941" y="44793"/>
                        <a:pt x="39783" y="44615"/>
                      </a:cubicBezTo>
                      <a:cubicBezTo>
                        <a:pt x="35686" y="39984"/>
                        <a:pt x="31585" y="35356"/>
                        <a:pt x="27482" y="30732"/>
                      </a:cubicBezTo>
                      <a:cubicBezTo>
                        <a:pt x="18836" y="20984"/>
                        <a:pt x="10187" y="11238"/>
                        <a:pt x="1533" y="1496"/>
                      </a:cubicBezTo>
                      <a:cubicBezTo>
                        <a:pt x="1103" y="1014"/>
                        <a:pt x="722" y="473"/>
                        <a:pt x="2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28"/>
                <p:cNvSpPr/>
                <p:nvPr/>
              </p:nvSpPr>
              <p:spPr>
                <a:xfrm rot="5400000">
                  <a:off x="10435279" y="4551874"/>
                  <a:ext cx="517910" cy="574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6" h="32522" extrusionOk="0">
                      <a:moveTo>
                        <a:pt x="1916" y="0"/>
                      </a:moveTo>
                      <a:cubicBezTo>
                        <a:pt x="1325" y="0"/>
                        <a:pt x="701" y="2"/>
                        <a:pt x="0" y="2"/>
                      </a:cubicBezTo>
                      <a:cubicBezTo>
                        <a:pt x="2195" y="2476"/>
                        <a:pt x="4227" y="4768"/>
                        <a:pt x="6261" y="7059"/>
                      </a:cubicBezTo>
                      <a:cubicBezTo>
                        <a:pt x="11603" y="13080"/>
                        <a:pt x="16947" y="19102"/>
                        <a:pt x="22291" y="25123"/>
                      </a:cubicBezTo>
                      <a:cubicBezTo>
                        <a:pt x="24359" y="27456"/>
                        <a:pt x="26430" y="29787"/>
                        <a:pt x="28503" y="32115"/>
                      </a:cubicBezTo>
                      <a:cubicBezTo>
                        <a:pt x="28635" y="32262"/>
                        <a:pt x="28757" y="32522"/>
                        <a:pt x="28944" y="32522"/>
                      </a:cubicBezTo>
                      <a:cubicBezTo>
                        <a:pt x="28968" y="32522"/>
                        <a:pt x="28992" y="32518"/>
                        <a:pt x="29018" y="32508"/>
                      </a:cubicBezTo>
                      <a:cubicBezTo>
                        <a:pt x="29306" y="32406"/>
                        <a:pt x="29184" y="32063"/>
                        <a:pt x="29190" y="31821"/>
                      </a:cubicBezTo>
                      <a:cubicBezTo>
                        <a:pt x="29203" y="31184"/>
                        <a:pt x="29165" y="30544"/>
                        <a:pt x="29203" y="29907"/>
                      </a:cubicBezTo>
                      <a:cubicBezTo>
                        <a:pt x="29244" y="29249"/>
                        <a:pt x="29028" y="28737"/>
                        <a:pt x="28584" y="28249"/>
                      </a:cubicBezTo>
                      <a:cubicBezTo>
                        <a:pt x="27123" y="26643"/>
                        <a:pt x="25693" y="25007"/>
                        <a:pt x="24251" y="23382"/>
                      </a:cubicBezTo>
                      <a:cubicBezTo>
                        <a:pt x="17485" y="15753"/>
                        <a:pt x="10717" y="8126"/>
                        <a:pt x="3947" y="499"/>
                      </a:cubicBezTo>
                      <a:cubicBezTo>
                        <a:pt x="3746" y="274"/>
                        <a:pt x="3559" y="3"/>
                        <a:pt x="3208" y="3"/>
                      </a:cubicBezTo>
                      <a:cubicBezTo>
                        <a:pt x="2784" y="1"/>
                        <a:pt x="2359" y="0"/>
                        <a:pt x="191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9" name="Google Shape;1279;p28"/>
                <p:cNvSpPr/>
                <p:nvPr/>
              </p:nvSpPr>
              <p:spPr>
                <a:xfrm rot="5400000">
                  <a:off x="10029810" y="19777"/>
                  <a:ext cx="491101" cy="547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9" h="30977" extrusionOk="0">
                      <a:moveTo>
                        <a:pt x="301" y="0"/>
                      </a:moveTo>
                      <a:lnTo>
                        <a:pt x="89" y="66"/>
                      </a:lnTo>
                      <a:cubicBezTo>
                        <a:pt x="89" y="873"/>
                        <a:pt x="141" y="1683"/>
                        <a:pt x="73" y="2486"/>
                      </a:cubicBezTo>
                      <a:cubicBezTo>
                        <a:pt x="0" y="3378"/>
                        <a:pt x="342" y="4014"/>
                        <a:pt x="926" y="4667"/>
                      </a:cubicBezTo>
                      <a:cubicBezTo>
                        <a:pt x="5616" y="9895"/>
                        <a:pt x="10294" y="15134"/>
                        <a:pt x="14957" y="20388"/>
                      </a:cubicBezTo>
                      <a:cubicBezTo>
                        <a:pt x="17960" y="23769"/>
                        <a:pt x="20934" y="27173"/>
                        <a:pt x="23921" y="30566"/>
                      </a:cubicBezTo>
                      <a:cubicBezTo>
                        <a:pt x="24089" y="30757"/>
                        <a:pt x="24255" y="30971"/>
                        <a:pt x="24542" y="30973"/>
                      </a:cubicBezTo>
                      <a:cubicBezTo>
                        <a:pt x="24974" y="30975"/>
                        <a:pt x="25406" y="30976"/>
                        <a:pt x="25856" y="30976"/>
                      </a:cubicBezTo>
                      <a:cubicBezTo>
                        <a:pt x="26455" y="30976"/>
                        <a:pt x="27086" y="30975"/>
                        <a:pt x="27789" y="30975"/>
                      </a:cubicBezTo>
                      <a:lnTo>
                        <a:pt x="30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0" name="Google Shape;1280;p28"/>
                <p:cNvSpPr/>
                <p:nvPr/>
              </p:nvSpPr>
              <p:spPr>
                <a:xfrm rot="5400000">
                  <a:off x="10674715" y="4791067"/>
                  <a:ext cx="291013" cy="323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7" h="18288" extrusionOk="0">
                      <a:moveTo>
                        <a:pt x="329" y="1"/>
                      </a:moveTo>
                      <a:cubicBezTo>
                        <a:pt x="232" y="1"/>
                        <a:pt x="140" y="20"/>
                        <a:pt x="88" y="120"/>
                      </a:cubicBezTo>
                      <a:cubicBezTo>
                        <a:pt x="1" y="290"/>
                        <a:pt x="165" y="396"/>
                        <a:pt x="258" y="510"/>
                      </a:cubicBezTo>
                      <a:cubicBezTo>
                        <a:pt x="370" y="648"/>
                        <a:pt x="493" y="778"/>
                        <a:pt x="611" y="913"/>
                      </a:cubicBezTo>
                      <a:cubicBezTo>
                        <a:pt x="4308" y="5081"/>
                        <a:pt x="8004" y="9252"/>
                        <a:pt x="11702" y="13420"/>
                      </a:cubicBezTo>
                      <a:cubicBezTo>
                        <a:pt x="13059" y="14951"/>
                        <a:pt x="14415" y="16479"/>
                        <a:pt x="15776" y="18006"/>
                      </a:cubicBezTo>
                      <a:cubicBezTo>
                        <a:pt x="15874" y="18118"/>
                        <a:pt x="15974" y="18287"/>
                        <a:pt x="16126" y="18287"/>
                      </a:cubicBezTo>
                      <a:cubicBezTo>
                        <a:pt x="16149" y="18287"/>
                        <a:pt x="16174" y="18283"/>
                        <a:pt x="16200" y="18274"/>
                      </a:cubicBezTo>
                      <a:cubicBezTo>
                        <a:pt x="16399" y="18205"/>
                        <a:pt x="16349" y="17971"/>
                        <a:pt x="16353" y="17799"/>
                      </a:cubicBezTo>
                      <a:cubicBezTo>
                        <a:pt x="16361" y="17365"/>
                        <a:pt x="16355" y="16931"/>
                        <a:pt x="16355" y="16497"/>
                      </a:cubicBezTo>
                      <a:cubicBezTo>
                        <a:pt x="16467" y="15472"/>
                        <a:pt x="16411" y="14503"/>
                        <a:pt x="15533" y="13770"/>
                      </a:cubicBezTo>
                      <a:cubicBezTo>
                        <a:pt x="15318" y="13590"/>
                        <a:pt x="15152" y="13357"/>
                        <a:pt x="14965" y="13146"/>
                      </a:cubicBezTo>
                      <a:cubicBezTo>
                        <a:pt x="11233" y="8939"/>
                        <a:pt x="7502" y="4732"/>
                        <a:pt x="3768" y="527"/>
                      </a:cubicBezTo>
                      <a:cubicBezTo>
                        <a:pt x="3535" y="265"/>
                        <a:pt x="3313" y="2"/>
                        <a:pt x="2906" y="2"/>
                      </a:cubicBezTo>
                      <a:cubicBezTo>
                        <a:pt x="2899" y="2"/>
                        <a:pt x="2892" y="2"/>
                        <a:pt x="2884" y="2"/>
                      </a:cubicBezTo>
                      <a:cubicBezTo>
                        <a:pt x="2603" y="8"/>
                        <a:pt x="2321" y="10"/>
                        <a:pt x="2039" y="10"/>
                      </a:cubicBezTo>
                      <a:cubicBezTo>
                        <a:pt x="1650" y="10"/>
                        <a:pt x="1261" y="7"/>
                        <a:pt x="872" y="7"/>
                      </a:cubicBezTo>
                      <a:cubicBezTo>
                        <a:pt x="749" y="7"/>
                        <a:pt x="626" y="7"/>
                        <a:pt x="503" y="8"/>
                      </a:cubicBezTo>
                      <a:cubicBezTo>
                        <a:pt x="448" y="8"/>
                        <a:pt x="388" y="1"/>
                        <a:pt x="32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" name="Google Shape;1281;p28"/>
                <p:cNvSpPr/>
                <p:nvPr/>
              </p:nvSpPr>
              <p:spPr>
                <a:xfrm rot="5400000">
                  <a:off x="10015764" y="32846"/>
                  <a:ext cx="263691" cy="294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1" h="16680" extrusionOk="0">
                      <a:moveTo>
                        <a:pt x="304" y="0"/>
                      </a:moveTo>
                      <a:cubicBezTo>
                        <a:pt x="268" y="0"/>
                        <a:pt x="229" y="9"/>
                        <a:pt x="185" y="30"/>
                      </a:cubicBezTo>
                      <a:cubicBezTo>
                        <a:pt x="0" y="117"/>
                        <a:pt x="70" y="348"/>
                        <a:pt x="68" y="518"/>
                      </a:cubicBezTo>
                      <a:cubicBezTo>
                        <a:pt x="60" y="1257"/>
                        <a:pt x="93" y="1998"/>
                        <a:pt x="54" y="2737"/>
                      </a:cubicBezTo>
                      <a:cubicBezTo>
                        <a:pt x="23" y="3345"/>
                        <a:pt x="241" y="3807"/>
                        <a:pt x="639" y="4252"/>
                      </a:cubicBezTo>
                      <a:cubicBezTo>
                        <a:pt x="3976" y="7983"/>
                        <a:pt x="7328" y="11704"/>
                        <a:pt x="10611" y="15482"/>
                      </a:cubicBezTo>
                      <a:cubicBezTo>
                        <a:pt x="11220" y="16184"/>
                        <a:pt x="11816" y="16680"/>
                        <a:pt x="12547" y="16680"/>
                      </a:cubicBezTo>
                      <a:cubicBezTo>
                        <a:pt x="12701" y="16680"/>
                        <a:pt x="12861" y="16658"/>
                        <a:pt x="13029" y="16611"/>
                      </a:cubicBezTo>
                      <a:cubicBezTo>
                        <a:pt x="13314" y="16611"/>
                        <a:pt x="13531" y="16618"/>
                        <a:pt x="13719" y="16618"/>
                      </a:cubicBezTo>
                      <a:cubicBezTo>
                        <a:pt x="13841" y="16618"/>
                        <a:pt x="13952" y="16615"/>
                        <a:pt x="14061" y="16606"/>
                      </a:cubicBezTo>
                      <a:cubicBezTo>
                        <a:pt x="14080" y="16604"/>
                        <a:pt x="14099" y="16603"/>
                        <a:pt x="14118" y="16603"/>
                      </a:cubicBezTo>
                      <a:cubicBezTo>
                        <a:pt x="14246" y="16603"/>
                        <a:pt x="14393" y="16636"/>
                        <a:pt x="14522" y="16636"/>
                      </a:cubicBezTo>
                      <a:cubicBezTo>
                        <a:pt x="14655" y="16636"/>
                        <a:pt x="14770" y="16601"/>
                        <a:pt x="14822" y="16457"/>
                      </a:cubicBezTo>
                      <a:cubicBezTo>
                        <a:pt x="14920" y="16191"/>
                        <a:pt x="14571" y="15994"/>
                        <a:pt x="14389" y="15791"/>
                      </a:cubicBezTo>
                      <a:cubicBezTo>
                        <a:pt x="11477" y="12501"/>
                        <a:pt x="8563" y="9214"/>
                        <a:pt x="5649" y="5926"/>
                      </a:cubicBezTo>
                      <a:cubicBezTo>
                        <a:pt x="3989" y="4052"/>
                        <a:pt x="2328" y="2180"/>
                        <a:pt x="660" y="312"/>
                      </a:cubicBezTo>
                      <a:cubicBezTo>
                        <a:pt x="558" y="199"/>
                        <a:pt x="471" y="0"/>
                        <a:pt x="3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" name="Google Shape;1282;p28"/>
                <p:cNvSpPr/>
                <p:nvPr/>
              </p:nvSpPr>
              <p:spPr>
                <a:xfrm rot="5400000">
                  <a:off x="10914937" y="5029297"/>
                  <a:ext cx="64805" cy="70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7" h="4004" extrusionOk="0">
                      <a:moveTo>
                        <a:pt x="588" y="1"/>
                      </a:moveTo>
                      <a:cubicBezTo>
                        <a:pt x="401" y="1"/>
                        <a:pt x="251" y="37"/>
                        <a:pt x="193" y="165"/>
                      </a:cubicBezTo>
                      <a:cubicBezTo>
                        <a:pt x="0" y="593"/>
                        <a:pt x="627" y="881"/>
                        <a:pt x="909" y="1215"/>
                      </a:cubicBezTo>
                      <a:cubicBezTo>
                        <a:pt x="1712" y="2162"/>
                        <a:pt x="2553" y="3075"/>
                        <a:pt x="3379" y="4003"/>
                      </a:cubicBezTo>
                      <a:lnTo>
                        <a:pt x="3588" y="3938"/>
                      </a:lnTo>
                      <a:cubicBezTo>
                        <a:pt x="3625" y="2761"/>
                        <a:pt x="3667" y="1581"/>
                        <a:pt x="3553" y="402"/>
                      </a:cubicBezTo>
                      <a:cubicBezTo>
                        <a:pt x="3522" y="90"/>
                        <a:pt x="3221" y="57"/>
                        <a:pt x="2951" y="57"/>
                      </a:cubicBezTo>
                      <a:cubicBezTo>
                        <a:pt x="2622" y="57"/>
                        <a:pt x="2293" y="50"/>
                        <a:pt x="1965" y="50"/>
                      </a:cubicBezTo>
                      <a:cubicBezTo>
                        <a:pt x="1782" y="50"/>
                        <a:pt x="1599" y="52"/>
                        <a:pt x="1417" y="59"/>
                      </a:cubicBezTo>
                      <a:cubicBezTo>
                        <a:pt x="1400" y="59"/>
                        <a:pt x="1383" y="60"/>
                        <a:pt x="1365" y="60"/>
                      </a:cubicBezTo>
                      <a:cubicBezTo>
                        <a:pt x="1126" y="60"/>
                        <a:pt x="828" y="1"/>
                        <a:pt x="58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" name="Google Shape;1283;p28"/>
                <p:cNvSpPr/>
                <p:nvPr/>
              </p:nvSpPr>
              <p:spPr>
                <a:xfrm rot="5400000">
                  <a:off x="10001462" y="44969"/>
                  <a:ext cx="42078" cy="42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2418" extrusionOk="0">
                      <a:moveTo>
                        <a:pt x="351" y="1"/>
                      </a:moveTo>
                      <a:lnTo>
                        <a:pt x="351" y="1"/>
                      </a:lnTo>
                      <a:cubicBezTo>
                        <a:pt x="1" y="1956"/>
                        <a:pt x="130" y="2417"/>
                        <a:pt x="1327" y="2417"/>
                      </a:cubicBezTo>
                      <a:cubicBezTo>
                        <a:pt x="1469" y="2417"/>
                        <a:pt x="1626" y="2411"/>
                        <a:pt x="1798" y="2399"/>
                      </a:cubicBezTo>
                      <a:lnTo>
                        <a:pt x="1875" y="2399"/>
                      </a:lnTo>
                      <a:cubicBezTo>
                        <a:pt x="1878" y="2399"/>
                        <a:pt x="1881" y="2399"/>
                        <a:pt x="1884" y="2399"/>
                      </a:cubicBezTo>
                      <a:cubicBezTo>
                        <a:pt x="2235" y="2399"/>
                        <a:pt x="2381" y="2275"/>
                        <a:pt x="2109" y="1961"/>
                      </a:cubicBezTo>
                      <a:cubicBezTo>
                        <a:pt x="1557" y="1332"/>
                        <a:pt x="993" y="717"/>
                        <a:pt x="35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1284" name="Google Shape;1284;p28"/>
              <p:cNvCxnSpPr/>
              <p:nvPr/>
            </p:nvCxnSpPr>
            <p:spPr>
              <a:xfrm>
                <a:off x="0" y="4137366"/>
                <a:ext cx="63528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85" name="Google Shape;1285;p28"/>
          <p:cNvSpPr/>
          <p:nvPr/>
        </p:nvSpPr>
        <p:spPr>
          <a:xfrm>
            <a:off x="821200" y="653600"/>
            <a:ext cx="1276175" cy="183275"/>
          </a:xfrm>
          <a:custGeom>
            <a:avLst/>
            <a:gdLst/>
            <a:ahLst/>
            <a:cxnLst/>
            <a:rect l="l" t="t" r="r" b="b"/>
            <a:pathLst>
              <a:path w="51047" h="7331" extrusionOk="0">
                <a:moveTo>
                  <a:pt x="0" y="2930"/>
                </a:moveTo>
                <a:lnTo>
                  <a:pt x="7709" y="2930"/>
                </a:lnTo>
                <a:lnTo>
                  <a:pt x="4791" y="1"/>
                </a:lnTo>
                <a:lnTo>
                  <a:pt x="6853" y="1"/>
                </a:lnTo>
                <a:lnTo>
                  <a:pt x="10495" y="3666"/>
                </a:lnTo>
                <a:lnTo>
                  <a:pt x="6853" y="7330"/>
                </a:lnTo>
                <a:lnTo>
                  <a:pt x="4791" y="7330"/>
                </a:lnTo>
                <a:lnTo>
                  <a:pt x="7709" y="4395"/>
                </a:lnTo>
                <a:lnTo>
                  <a:pt x="0" y="4395"/>
                </a:lnTo>
                <a:close/>
                <a:moveTo>
                  <a:pt x="20271" y="2930"/>
                </a:moveTo>
                <a:lnTo>
                  <a:pt x="27979" y="2930"/>
                </a:lnTo>
                <a:lnTo>
                  <a:pt x="25067" y="1"/>
                </a:lnTo>
                <a:lnTo>
                  <a:pt x="27129" y="1"/>
                </a:lnTo>
                <a:lnTo>
                  <a:pt x="30777" y="3666"/>
                </a:lnTo>
                <a:lnTo>
                  <a:pt x="27129" y="7330"/>
                </a:lnTo>
                <a:lnTo>
                  <a:pt x="25067" y="7330"/>
                </a:lnTo>
                <a:lnTo>
                  <a:pt x="27979" y="4395"/>
                </a:lnTo>
                <a:lnTo>
                  <a:pt x="20271" y="4395"/>
                </a:lnTo>
                <a:lnTo>
                  <a:pt x="20271" y="2936"/>
                </a:lnTo>
                <a:close/>
                <a:moveTo>
                  <a:pt x="40547" y="2930"/>
                </a:moveTo>
                <a:lnTo>
                  <a:pt x="48255" y="2930"/>
                </a:lnTo>
                <a:lnTo>
                  <a:pt x="45337" y="1"/>
                </a:lnTo>
                <a:lnTo>
                  <a:pt x="47400" y="1"/>
                </a:lnTo>
                <a:lnTo>
                  <a:pt x="51047" y="3666"/>
                </a:lnTo>
                <a:lnTo>
                  <a:pt x="47400" y="7330"/>
                </a:lnTo>
                <a:lnTo>
                  <a:pt x="45337" y="7330"/>
                </a:lnTo>
                <a:lnTo>
                  <a:pt x="48255" y="4395"/>
                </a:lnTo>
                <a:lnTo>
                  <a:pt x="40547" y="4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28"/>
          <p:cNvSpPr txBox="1">
            <a:spLocks noGrp="1"/>
          </p:cNvSpPr>
          <p:nvPr>
            <p:ph type="subTitle" idx="3"/>
          </p:nvPr>
        </p:nvSpPr>
        <p:spPr>
          <a:xfrm>
            <a:off x="2312350" y="649838"/>
            <a:ext cx="1047300" cy="1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6" name="Google Shape;1456;p33"/>
          <p:cNvGrpSpPr/>
          <p:nvPr/>
        </p:nvGrpSpPr>
        <p:grpSpPr>
          <a:xfrm>
            <a:off x="0" y="-42121"/>
            <a:ext cx="9186484" cy="6366146"/>
            <a:chOff x="0" y="-42121"/>
            <a:chExt cx="9186484" cy="6366146"/>
          </a:xfrm>
        </p:grpSpPr>
        <p:grpSp>
          <p:nvGrpSpPr>
            <p:cNvPr id="1457" name="Google Shape;1457;p33"/>
            <p:cNvGrpSpPr/>
            <p:nvPr/>
          </p:nvGrpSpPr>
          <p:grpSpPr>
            <a:xfrm flipH="1">
              <a:off x="7950206" y="-28995"/>
              <a:ext cx="1236278" cy="6353019"/>
              <a:chOff x="9999970" y="45296"/>
              <a:chExt cx="983280" cy="5052906"/>
            </a:xfrm>
          </p:grpSpPr>
          <p:sp>
            <p:nvSpPr>
              <p:cNvPr id="1458" name="Google Shape;1458;p33"/>
              <p:cNvSpPr/>
              <p:nvPr/>
            </p:nvSpPr>
            <p:spPr>
              <a:xfrm rot="5400000">
                <a:off x="10027062" y="1732223"/>
                <a:ext cx="928584" cy="980824"/>
              </a:xfrm>
              <a:custGeom>
                <a:avLst/>
                <a:gdLst/>
                <a:ahLst/>
                <a:cxnLst/>
                <a:rect l="l" t="t" r="r" b="b"/>
                <a:pathLst>
                  <a:path w="52544" h="55500" extrusionOk="0">
                    <a:moveTo>
                      <a:pt x="3083" y="1"/>
                    </a:moveTo>
                    <a:cubicBezTo>
                      <a:pt x="3079" y="1"/>
                      <a:pt x="3075" y="1"/>
                      <a:pt x="3071" y="1"/>
                    </a:cubicBezTo>
                    <a:cubicBezTo>
                      <a:pt x="2619" y="7"/>
                      <a:pt x="2167" y="9"/>
                      <a:pt x="1698" y="9"/>
                    </a:cubicBezTo>
                    <a:cubicBezTo>
                      <a:pt x="1163" y="9"/>
                      <a:pt x="605" y="7"/>
                      <a:pt x="1" y="7"/>
                    </a:cubicBezTo>
                    <a:cubicBezTo>
                      <a:pt x="196" y="273"/>
                      <a:pt x="275" y="400"/>
                      <a:pt x="371" y="510"/>
                    </a:cubicBezTo>
                    <a:cubicBezTo>
                      <a:pt x="3424" y="3953"/>
                      <a:pt x="6477" y="7392"/>
                      <a:pt x="9531" y="10831"/>
                    </a:cubicBezTo>
                    <a:cubicBezTo>
                      <a:pt x="15807" y="17902"/>
                      <a:pt x="22083" y="24974"/>
                      <a:pt x="28357" y="32045"/>
                    </a:cubicBezTo>
                    <a:cubicBezTo>
                      <a:pt x="34660" y="39160"/>
                      <a:pt x="40968" y="46268"/>
                      <a:pt x="47283" y="53374"/>
                    </a:cubicBezTo>
                    <a:cubicBezTo>
                      <a:pt x="48963" y="55264"/>
                      <a:pt x="49161" y="55473"/>
                      <a:pt x="50999" y="55473"/>
                    </a:cubicBezTo>
                    <a:cubicBezTo>
                      <a:pt x="51232" y="55473"/>
                      <a:pt x="51491" y="55469"/>
                      <a:pt x="51783" y="55466"/>
                    </a:cubicBezTo>
                    <a:cubicBezTo>
                      <a:pt x="51785" y="55466"/>
                      <a:pt x="51787" y="55466"/>
                      <a:pt x="51788" y="55466"/>
                    </a:cubicBezTo>
                    <a:cubicBezTo>
                      <a:pt x="51904" y="55466"/>
                      <a:pt x="52044" y="55500"/>
                      <a:pt x="52169" y="55500"/>
                    </a:cubicBezTo>
                    <a:cubicBezTo>
                      <a:pt x="52298" y="55500"/>
                      <a:pt x="52412" y="55463"/>
                      <a:pt x="52467" y="55315"/>
                    </a:cubicBezTo>
                    <a:cubicBezTo>
                      <a:pt x="52544" y="55101"/>
                      <a:pt x="52262" y="54929"/>
                      <a:pt x="52112" y="54763"/>
                    </a:cubicBezTo>
                    <a:cubicBezTo>
                      <a:pt x="49394" y="51745"/>
                      <a:pt x="46683" y="48721"/>
                      <a:pt x="43979" y="45689"/>
                    </a:cubicBezTo>
                    <a:cubicBezTo>
                      <a:pt x="40891" y="42213"/>
                      <a:pt x="37801" y="38737"/>
                      <a:pt x="34714" y="35258"/>
                    </a:cubicBezTo>
                    <a:cubicBezTo>
                      <a:pt x="28455" y="28206"/>
                      <a:pt x="22196" y="21154"/>
                      <a:pt x="15938" y="14103"/>
                    </a:cubicBezTo>
                    <a:cubicBezTo>
                      <a:pt x="11937" y="9590"/>
                      <a:pt x="7935" y="5080"/>
                      <a:pt x="3926" y="574"/>
                    </a:cubicBezTo>
                    <a:cubicBezTo>
                      <a:pt x="3699" y="318"/>
                      <a:pt x="3507" y="1"/>
                      <a:pt x="30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3"/>
              <p:cNvSpPr/>
              <p:nvPr/>
            </p:nvSpPr>
            <p:spPr>
              <a:xfrm rot="5400000">
                <a:off x="10025657" y="2406964"/>
                <a:ext cx="931076" cy="979269"/>
              </a:xfrm>
              <a:custGeom>
                <a:avLst/>
                <a:gdLst/>
                <a:ahLst/>
                <a:cxnLst/>
                <a:rect l="l" t="t" r="r" b="b"/>
                <a:pathLst>
                  <a:path w="52685" h="55412" extrusionOk="0">
                    <a:moveTo>
                      <a:pt x="1716" y="1"/>
                    </a:moveTo>
                    <a:cubicBezTo>
                      <a:pt x="1164" y="1"/>
                      <a:pt x="597" y="6"/>
                      <a:pt x="1" y="6"/>
                    </a:cubicBezTo>
                    <a:cubicBezTo>
                      <a:pt x="238" y="313"/>
                      <a:pt x="366" y="502"/>
                      <a:pt x="518" y="670"/>
                    </a:cubicBezTo>
                    <a:cubicBezTo>
                      <a:pt x="3708" y="4192"/>
                      <a:pt x="6819" y="7783"/>
                      <a:pt x="10017" y="11299"/>
                    </a:cubicBezTo>
                    <a:cubicBezTo>
                      <a:pt x="13921" y="15588"/>
                      <a:pt x="17731" y="19963"/>
                      <a:pt x="21581" y="24301"/>
                    </a:cubicBezTo>
                    <a:cubicBezTo>
                      <a:pt x="27432" y="30893"/>
                      <a:pt x="33282" y="37488"/>
                      <a:pt x="39133" y="44082"/>
                    </a:cubicBezTo>
                    <a:cubicBezTo>
                      <a:pt x="42300" y="47658"/>
                      <a:pt x="45473" y="51232"/>
                      <a:pt x="48649" y="54803"/>
                    </a:cubicBezTo>
                    <a:cubicBezTo>
                      <a:pt x="48879" y="55059"/>
                      <a:pt x="49064" y="55411"/>
                      <a:pt x="49487" y="55411"/>
                    </a:cubicBezTo>
                    <a:cubicBezTo>
                      <a:pt x="49817" y="55411"/>
                      <a:pt x="50147" y="55411"/>
                      <a:pt x="50485" y="55411"/>
                    </a:cubicBezTo>
                    <a:cubicBezTo>
                      <a:pt x="51162" y="55411"/>
                      <a:pt x="51873" y="55411"/>
                      <a:pt x="52685" y="55411"/>
                    </a:cubicBezTo>
                    <a:cubicBezTo>
                      <a:pt x="50965" y="53469"/>
                      <a:pt x="49408" y="51711"/>
                      <a:pt x="47850" y="49955"/>
                    </a:cubicBezTo>
                    <a:cubicBezTo>
                      <a:pt x="41302" y="42579"/>
                      <a:pt x="34754" y="35203"/>
                      <a:pt x="28204" y="27831"/>
                    </a:cubicBezTo>
                    <a:cubicBezTo>
                      <a:pt x="20095" y="18701"/>
                      <a:pt x="12041" y="9520"/>
                      <a:pt x="3835" y="477"/>
                    </a:cubicBezTo>
                    <a:cubicBezTo>
                      <a:pt x="3683" y="309"/>
                      <a:pt x="3509" y="33"/>
                      <a:pt x="3338" y="27"/>
                    </a:cubicBezTo>
                    <a:cubicBezTo>
                      <a:pt x="2803" y="6"/>
                      <a:pt x="2267" y="1"/>
                      <a:pt x="17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3"/>
              <p:cNvSpPr/>
              <p:nvPr/>
            </p:nvSpPr>
            <p:spPr>
              <a:xfrm rot="5400000">
                <a:off x="10027760" y="3465073"/>
                <a:ext cx="927771" cy="982891"/>
              </a:xfrm>
              <a:custGeom>
                <a:avLst/>
                <a:gdLst/>
                <a:ahLst/>
                <a:cxnLst/>
                <a:rect l="l" t="t" r="r" b="b"/>
                <a:pathLst>
                  <a:path w="52498" h="55617" extrusionOk="0">
                    <a:moveTo>
                      <a:pt x="2425" y="0"/>
                    </a:moveTo>
                    <a:cubicBezTo>
                      <a:pt x="2264" y="0"/>
                      <a:pt x="2094" y="25"/>
                      <a:pt x="1915" y="80"/>
                    </a:cubicBezTo>
                    <a:cubicBezTo>
                      <a:pt x="1566" y="80"/>
                      <a:pt x="1275" y="79"/>
                      <a:pt x="1008" y="79"/>
                    </a:cubicBezTo>
                    <a:cubicBezTo>
                      <a:pt x="807" y="79"/>
                      <a:pt x="621" y="79"/>
                      <a:pt x="435" y="82"/>
                    </a:cubicBezTo>
                    <a:cubicBezTo>
                      <a:pt x="16" y="84"/>
                      <a:pt x="0" y="263"/>
                      <a:pt x="242" y="539"/>
                    </a:cubicBezTo>
                    <a:cubicBezTo>
                      <a:pt x="713" y="1078"/>
                      <a:pt x="1182" y="1618"/>
                      <a:pt x="1662" y="2149"/>
                    </a:cubicBezTo>
                    <a:cubicBezTo>
                      <a:pt x="7388" y="8506"/>
                      <a:pt x="13023" y="14944"/>
                      <a:pt x="18749" y="21303"/>
                    </a:cubicBezTo>
                    <a:cubicBezTo>
                      <a:pt x="28420" y="32093"/>
                      <a:pt x="38035" y="42931"/>
                      <a:pt x="47593" y="53819"/>
                    </a:cubicBezTo>
                    <a:cubicBezTo>
                      <a:pt x="48561" y="54921"/>
                      <a:pt x="49508" y="55616"/>
                      <a:pt x="50818" y="55616"/>
                    </a:cubicBezTo>
                    <a:cubicBezTo>
                      <a:pt x="51051" y="55616"/>
                      <a:pt x="51296" y="55594"/>
                      <a:pt x="51555" y="55548"/>
                    </a:cubicBezTo>
                    <a:cubicBezTo>
                      <a:pt x="51586" y="55543"/>
                      <a:pt x="51618" y="55541"/>
                      <a:pt x="51649" y="55541"/>
                    </a:cubicBezTo>
                    <a:cubicBezTo>
                      <a:pt x="51704" y="55541"/>
                      <a:pt x="51758" y="55546"/>
                      <a:pt x="51812" y="55546"/>
                    </a:cubicBezTo>
                    <a:cubicBezTo>
                      <a:pt x="51829" y="55546"/>
                      <a:pt x="51846" y="55546"/>
                      <a:pt x="51862" y="55544"/>
                    </a:cubicBezTo>
                    <a:cubicBezTo>
                      <a:pt x="51877" y="55543"/>
                      <a:pt x="51893" y="55543"/>
                      <a:pt x="51908" y="55543"/>
                    </a:cubicBezTo>
                    <a:cubicBezTo>
                      <a:pt x="51977" y="55543"/>
                      <a:pt x="52052" y="55552"/>
                      <a:pt x="52122" y="55552"/>
                    </a:cubicBezTo>
                    <a:cubicBezTo>
                      <a:pt x="52221" y="55552"/>
                      <a:pt x="52311" y="55534"/>
                      <a:pt x="52364" y="55446"/>
                    </a:cubicBezTo>
                    <a:cubicBezTo>
                      <a:pt x="52497" y="55218"/>
                      <a:pt x="52256" y="55077"/>
                      <a:pt x="52132" y="54936"/>
                    </a:cubicBezTo>
                    <a:cubicBezTo>
                      <a:pt x="51239" y="53918"/>
                      <a:pt x="50336" y="52908"/>
                      <a:pt x="49432" y="51899"/>
                    </a:cubicBezTo>
                    <a:cubicBezTo>
                      <a:pt x="38953" y="40156"/>
                      <a:pt x="28611" y="28291"/>
                      <a:pt x="18033" y="16636"/>
                    </a:cubicBezTo>
                    <a:cubicBezTo>
                      <a:pt x="13430" y="11564"/>
                      <a:pt x="8913" y="6417"/>
                      <a:pt x="4397" y="1269"/>
                    </a:cubicBezTo>
                    <a:cubicBezTo>
                      <a:pt x="3781" y="567"/>
                      <a:pt x="3192" y="0"/>
                      <a:pt x="24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3"/>
              <p:cNvSpPr/>
              <p:nvPr/>
            </p:nvSpPr>
            <p:spPr>
              <a:xfrm rot="5400000">
                <a:off x="10025895" y="3045387"/>
                <a:ext cx="930086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629" h="55539" extrusionOk="0">
                    <a:moveTo>
                      <a:pt x="3126" y="1"/>
                    </a:moveTo>
                    <a:cubicBezTo>
                      <a:pt x="3125" y="1"/>
                      <a:pt x="3123" y="1"/>
                      <a:pt x="3122" y="1"/>
                    </a:cubicBezTo>
                    <a:cubicBezTo>
                      <a:pt x="2706" y="3"/>
                      <a:pt x="2291" y="4"/>
                      <a:pt x="1859" y="4"/>
                    </a:cubicBezTo>
                    <a:cubicBezTo>
                      <a:pt x="1283" y="4"/>
                      <a:pt x="677" y="3"/>
                      <a:pt x="1" y="3"/>
                    </a:cubicBezTo>
                    <a:cubicBezTo>
                      <a:pt x="346" y="414"/>
                      <a:pt x="549" y="669"/>
                      <a:pt x="765" y="914"/>
                    </a:cubicBezTo>
                    <a:cubicBezTo>
                      <a:pt x="7180" y="8170"/>
                      <a:pt x="13612" y="15413"/>
                      <a:pt x="20064" y="22640"/>
                    </a:cubicBezTo>
                    <a:cubicBezTo>
                      <a:pt x="27704" y="31201"/>
                      <a:pt x="35216" y="39876"/>
                      <a:pt x="42978" y="48329"/>
                    </a:cubicBezTo>
                    <a:cubicBezTo>
                      <a:pt x="44585" y="50079"/>
                      <a:pt x="46241" y="51802"/>
                      <a:pt x="47681" y="53684"/>
                    </a:cubicBezTo>
                    <a:cubicBezTo>
                      <a:pt x="48600" y="54886"/>
                      <a:pt x="49623" y="55538"/>
                      <a:pt x="50968" y="55538"/>
                    </a:cubicBezTo>
                    <a:cubicBezTo>
                      <a:pt x="51227" y="55538"/>
                      <a:pt x="51496" y="55514"/>
                      <a:pt x="51780" y="55465"/>
                    </a:cubicBezTo>
                    <a:cubicBezTo>
                      <a:pt x="51808" y="55461"/>
                      <a:pt x="51837" y="55459"/>
                      <a:pt x="51867" y="55459"/>
                    </a:cubicBezTo>
                    <a:cubicBezTo>
                      <a:pt x="51989" y="55459"/>
                      <a:pt x="52124" y="55490"/>
                      <a:pt x="52244" y="55490"/>
                    </a:cubicBezTo>
                    <a:cubicBezTo>
                      <a:pt x="52371" y="55490"/>
                      <a:pt x="52480" y="55455"/>
                      <a:pt x="52536" y="55311"/>
                    </a:cubicBezTo>
                    <a:cubicBezTo>
                      <a:pt x="52629" y="55076"/>
                      <a:pt x="52305" y="54888"/>
                      <a:pt x="52137" y="54705"/>
                    </a:cubicBezTo>
                    <a:cubicBezTo>
                      <a:pt x="48773" y="50996"/>
                      <a:pt x="45521" y="47190"/>
                      <a:pt x="42117" y="43516"/>
                    </a:cubicBezTo>
                    <a:cubicBezTo>
                      <a:pt x="38871" y="40009"/>
                      <a:pt x="35746" y="36391"/>
                      <a:pt x="32574" y="32816"/>
                    </a:cubicBezTo>
                    <a:cubicBezTo>
                      <a:pt x="23007" y="22032"/>
                      <a:pt x="13443" y="11248"/>
                      <a:pt x="3876" y="464"/>
                    </a:cubicBezTo>
                    <a:cubicBezTo>
                      <a:pt x="3672" y="235"/>
                      <a:pt x="3478" y="1"/>
                      <a:pt x="31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3"/>
              <p:cNvSpPr/>
              <p:nvPr/>
            </p:nvSpPr>
            <p:spPr>
              <a:xfrm rot="5400000">
                <a:off x="10028617" y="1955944"/>
                <a:ext cx="927064" cy="982202"/>
              </a:xfrm>
              <a:custGeom>
                <a:avLst/>
                <a:gdLst/>
                <a:ahLst/>
                <a:cxnLst/>
                <a:rect l="l" t="t" r="r" b="b"/>
                <a:pathLst>
                  <a:path w="52458" h="55578" extrusionOk="0">
                    <a:moveTo>
                      <a:pt x="2452" y="0"/>
                    </a:moveTo>
                    <a:cubicBezTo>
                      <a:pt x="2289" y="0"/>
                      <a:pt x="2119" y="27"/>
                      <a:pt x="1938" y="85"/>
                    </a:cubicBezTo>
                    <a:cubicBezTo>
                      <a:pt x="1654" y="85"/>
                      <a:pt x="1438" y="78"/>
                      <a:pt x="1250" y="78"/>
                    </a:cubicBezTo>
                    <a:cubicBezTo>
                      <a:pt x="1128" y="78"/>
                      <a:pt x="1017" y="81"/>
                      <a:pt x="908" y="91"/>
                    </a:cubicBezTo>
                    <a:cubicBezTo>
                      <a:pt x="890" y="92"/>
                      <a:pt x="872" y="93"/>
                      <a:pt x="854" y="93"/>
                    </a:cubicBezTo>
                    <a:cubicBezTo>
                      <a:pt x="719" y="93"/>
                      <a:pt x="564" y="58"/>
                      <a:pt x="429" y="58"/>
                    </a:cubicBezTo>
                    <a:cubicBezTo>
                      <a:pt x="300" y="58"/>
                      <a:pt x="190" y="89"/>
                      <a:pt x="132" y="214"/>
                    </a:cubicBezTo>
                    <a:cubicBezTo>
                      <a:pt x="1" y="494"/>
                      <a:pt x="366" y="685"/>
                      <a:pt x="541" y="884"/>
                    </a:cubicBezTo>
                    <a:cubicBezTo>
                      <a:pt x="3513" y="4226"/>
                      <a:pt x="6483" y="7569"/>
                      <a:pt x="9455" y="10912"/>
                    </a:cubicBezTo>
                    <a:cubicBezTo>
                      <a:pt x="18219" y="20765"/>
                      <a:pt x="26913" y="30679"/>
                      <a:pt x="35746" y="40471"/>
                    </a:cubicBezTo>
                    <a:cubicBezTo>
                      <a:pt x="39683" y="44837"/>
                      <a:pt x="43560" y="49254"/>
                      <a:pt x="47459" y="53654"/>
                    </a:cubicBezTo>
                    <a:cubicBezTo>
                      <a:pt x="48952" y="55338"/>
                      <a:pt x="49140" y="55560"/>
                      <a:pt x="50847" y="55560"/>
                    </a:cubicBezTo>
                    <a:cubicBezTo>
                      <a:pt x="51099" y="55560"/>
                      <a:pt x="51385" y="55555"/>
                      <a:pt x="51712" y="55550"/>
                    </a:cubicBezTo>
                    <a:cubicBezTo>
                      <a:pt x="51714" y="55550"/>
                      <a:pt x="51716" y="55550"/>
                      <a:pt x="51717" y="55550"/>
                    </a:cubicBezTo>
                    <a:cubicBezTo>
                      <a:pt x="51824" y="55550"/>
                      <a:pt x="51950" y="55578"/>
                      <a:pt x="52065" y="55578"/>
                    </a:cubicBezTo>
                    <a:cubicBezTo>
                      <a:pt x="52182" y="55578"/>
                      <a:pt x="52286" y="55548"/>
                      <a:pt x="52343" y="55428"/>
                    </a:cubicBezTo>
                    <a:cubicBezTo>
                      <a:pt x="52457" y="55189"/>
                      <a:pt x="52179" y="55028"/>
                      <a:pt x="52034" y="54866"/>
                    </a:cubicBezTo>
                    <a:cubicBezTo>
                      <a:pt x="43499" y="45290"/>
                      <a:pt x="34968" y="35708"/>
                      <a:pt x="26444" y="26121"/>
                    </a:cubicBezTo>
                    <a:cubicBezTo>
                      <a:pt x="19087" y="17855"/>
                      <a:pt x="11744" y="9574"/>
                      <a:pt x="4416" y="1283"/>
                    </a:cubicBezTo>
                    <a:cubicBezTo>
                      <a:pt x="3810" y="595"/>
                      <a:pt x="3220" y="0"/>
                      <a:pt x="24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3"/>
              <p:cNvSpPr/>
              <p:nvPr/>
            </p:nvSpPr>
            <p:spPr>
              <a:xfrm rot="5400000">
                <a:off x="10027901" y="2180928"/>
                <a:ext cx="927223" cy="983086"/>
              </a:xfrm>
              <a:custGeom>
                <a:avLst/>
                <a:gdLst/>
                <a:ahLst/>
                <a:cxnLst/>
                <a:rect l="l" t="t" r="r" b="b"/>
                <a:pathLst>
                  <a:path w="52467" h="55628" extrusionOk="0">
                    <a:moveTo>
                      <a:pt x="1577" y="1"/>
                    </a:moveTo>
                    <a:cubicBezTo>
                      <a:pt x="1324" y="1"/>
                      <a:pt x="1060" y="25"/>
                      <a:pt x="780" y="74"/>
                    </a:cubicBezTo>
                    <a:cubicBezTo>
                      <a:pt x="777" y="74"/>
                      <a:pt x="773" y="74"/>
                      <a:pt x="769" y="74"/>
                    </a:cubicBezTo>
                    <a:cubicBezTo>
                      <a:pt x="754" y="74"/>
                      <a:pt x="738" y="73"/>
                      <a:pt x="723" y="73"/>
                    </a:cubicBezTo>
                    <a:cubicBezTo>
                      <a:pt x="716" y="73"/>
                      <a:pt x="710" y="73"/>
                      <a:pt x="703" y="74"/>
                    </a:cubicBezTo>
                    <a:cubicBezTo>
                      <a:pt x="676" y="79"/>
                      <a:pt x="648" y="80"/>
                      <a:pt x="619" y="80"/>
                    </a:cubicBezTo>
                    <a:cubicBezTo>
                      <a:pt x="534" y="80"/>
                      <a:pt x="442" y="65"/>
                      <a:pt x="357" y="65"/>
                    </a:cubicBezTo>
                    <a:cubicBezTo>
                      <a:pt x="242" y="65"/>
                      <a:pt x="141" y="93"/>
                      <a:pt x="87" y="221"/>
                    </a:cubicBezTo>
                    <a:cubicBezTo>
                      <a:pt x="1" y="425"/>
                      <a:pt x="252" y="570"/>
                      <a:pt x="381" y="718"/>
                    </a:cubicBezTo>
                    <a:cubicBezTo>
                      <a:pt x="1186" y="1643"/>
                      <a:pt x="1998" y="2562"/>
                      <a:pt x="2818" y="3474"/>
                    </a:cubicBezTo>
                    <a:cubicBezTo>
                      <a:pt x="9579" y="11001"/>
                      <a:pt x="16188" y="18659"/>
                      <a:pt x="23016" y="26125"/>
                    </a:cubicBezTo>
                    <a:cubicBezTo>
                      <a:pt x="25583" y="28935"/>
                      <a:pt x="28071" y="31820"/>
                      <a:pt x="30597" y="34667"/>
                    </a:cubicBezTo>
                    <a:cubicBezTo>
                      <a:pt x="36429" y="41209"/>
                      <a:pt x="42244" y="47765"/>
                      <a:pt x="48037" y="54340"/>
                    </a:cubicBezTo>
                    <a:cubicBezTo>
                      <a:pt x="48647" y="55031"/>
                      <a:pt x="49232" y="55627"/>
                      <a:pt x="49998" y="55627"/>
                    </a:cubicBezTo>
                    <a:cubicBezTo>
                      <a:pt x="50159" y="55627"/>
                      <a:pt x="50327" y="55601"/>
                      <a:pt x="50506" y="55544"/>
                    </a:cubicBezTo>
                    <a:cubicBezTo>
                      <a:pt x="50808" y="55544"/>
                      <a:pt x="51040" y="55549"/>
                      <a:pt x="51245" y="55549"/>
                    </a:cubicBezTo>
                    <a:cubicBezTo>
                      <a:pt x="51376" y="55549"/>
                      <a:pt x="51496" y="55547"/>
                      <a:pt x="51615" y="55540"/>
                    </a:cubicBezTo>
                    <a:cubicBezTo>
                      <a:pt x="51629" y="55540"/>
                      <a:pt x="51642" y="55539"/>
                      <a:pt x="51656" y="55539"/>
                    </a:cubicBezTo>
                    <a:cubicBezTo>
                      <a:pt x="51777" y="55539"/>
                      <a:pt x="51915" y="55568"/>
                      <a:pt x="52038" y="55568"/>
                    </a:cubicBezTo>
                    <a:cubicBezTo>
                      <a:pt x="52160" y="55568"/>
                      <a:pt x="52267" y="55539"/>
                      <a:pt x="52326" y="55427"/>
                    </a:cubicBezTo>
                    <a:cubicBezTo>
                      <a:pt x="52466" y="55158"/>
                      <a:pt x="52125" y="55000"/>
                      <a:pt x="51967" y="54821"/>
                    </a:cubicBezTo>
                    <a:cubicBezTo>
                      <a:pt x="49996" y="52572"/>
                      <a:pt x="48016" y="50336"/>
                      <a:pt x="46023" y="48107"/>
                    </a:cubicBezTo>
                    <a:cubicBezTo>
                      <a:pt x="36863" y="37859"/>
                      <a:pt x="27824" y="27507"/>
                      <a:pt x="18609" y="17310"/>
                    </a:cubicBezTo>
                    <a:cubicBezTo>
                      <a:pt x="14000" y="12211"/>
                      <a:pt x="9420" y="7083"/>
                      <a:pt x="4951" y="1865"/>
                    </a:cubicBezTo>
                    <a:cubicBezTo>
                      <a:pt x="3951" y="696"/>
                      <a:pt x="2941" y="1"/>
                      <a:pt x="15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3"/>
              <p:cNvSpPr/>
              <p:nvPr/>
            </p:nvSpPr>
            <p:spPr>
              <a:xfrm rot="5400000">
                <a:off x="10026081" y="1091998"/>
                <a:ext cx="931376" cy="979640"/>
              </a:xfrm>
              <a:custGeom>
                <a:avLst/>
                <a:gdLst/>
                <a:ahLst/>
                <a:cxnLst/>
                <a:rect l="l" t="t" r="r" b="b"/>
                <a:pathLst>
                  <a:path w="52702" h="55433" extrusionOk="0">
                    <a:moveTo>
                      <a:pt x="1666" y="0"/>
                    </a:moveTo>
                    <a:cubicBezTo>
                      <a:pt x="1145" y="0"/>
                      <a:pt x="598" y="1"/>
                      <a:pt x="0" y="1"/>
                    </a:cubicBezTo>
                    <a:cubicBezTo>
                      <a:pt x="293" y="369"/>
                      <a:pt x="440" y="576"/>
                      <a:pt x="610" y="761"/>
                    </a:cubicBezTo>
                    <a:cubicBezTo>
                      <a:pt x="4477" y="5011"/>
                      <a:pt x="8237" y="9355"/>
                      <a:pt x="12104" y="13606"/>
                    </a:cubicBezTo>
                    <a:cubicBezTo>
                      <a:pt x="18108" y="20203"/>
                      <a:pt x="23963" y="26934"/>
                      <a:pt x="29884" y="33605"/>
                    </a:cubicBezTo>
                    <a:cubicBezTo>
                      <a:pt x="36230" y="40756"/>
                      <a:pt x="42577" y="47902"/>
                      <a:pt x="48927" y="55046"/>
                    </a:cubicBezTo>
                    <a:cubicBezTo>
                      <a:pt x="49060" y="55193"/>
                      <a:pt x="49235" y="55405"/>
                      <a:pt x="49395" y="55411"/>
                    </a:cubicBezTo>
                    <a:cubicBezTo>
                      <a:pt x="49938" y="55428"/>
                      <a:pt x="50482" y="55432"/>
                      <a:pt x="51044" y="55432"/>
                    </a:cubicBezTo>
                    <a:cubicBezTo>
                      <a:pt x="51574" y="55432"/>
                      <a:pt x="52121" y="55429"/>
                      <a:pt x="52701" y="55429"/>
                    </a:cubicBezTo>
                    <a:cubicBezTo>
                      <a:pt x="52416" y="55073"/>
                      <a:pt x="52252" y="54850"/>
                      <a:pt x="52068" y="54643"/>
                    </a:cubicBezTo>
                    <a:cubicBezTo>
                      <a:pt x="47674" y="49691"/>
                      <a:pt x="43295" y="44725"/>
                      <a:pt x="38881" y="39795"/>
                    </a:cubicBezTo>
                    <a:cubicBezTo>
                      <a:pt x="29728" y="29570"/>
                      <a:pt x="20748" y="19193"/>
                      <a:pt x="11489" y="9063"/>
                    </a:cubicBezTo>
                    <a:cubicBezTo>
                      <a:pt x="8903" y="6234"/>
                      <a:pt x="6392" y="3335"/>
                      <a:pt x="3844" y="470"/>
                    </a:cubicBezTo>
                    <a:cubicBezTo>
                      <a:pt x="3661" y="261"/>
                      <a:pt x="3501" y="4"/>
                      <a:pt x="3179" y="2"/>
                    </a:cubicBezTo>
                    <a:cubicBezTo>
                      <a:pt x="2683" y="1"/>
                      <a:pt x="2187" y="0"/>
                      <a:pt x="16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3"/>
              <p:cNvSpPr/>
              <p:nvPr/>
            </p:nvSpPr>
            <p:spPr>
              <a:xfrm rot="5400000">
                <a:off x="10028405" y="672347"/>
                <a:ext cx="927824" cy="981619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55545" extrusionOk="0">
                    <a:moveTo>
                      <a:pt x="2403" y="0"/>
                    </a:moveTo>
                    <a:cubicBezTo>
                      <a:pt x="2244" y="0"/>
                      <a:pt x="2078" y="25"/>
                      <a:pt x="1903" y="78"/>
                    </a:cubicBezTo>
                    <a:cubicBezTo>
                      <a:pt x="1599" y="78"/>
                      <a:pt x="1359" y="73"/>
                      <a:pt x="1146" y="73"/>
                    </a:cubicBezTo>
                    <a:cubicBezTo>
                      <a:pt x="994" y="73"/>
                      <a:pt x="856" y="76"/>
                      <a:pt x="718" y="84"/>
                    </a:cubicBezTo>
                    <a:cubicBezTo>
                      <a:pt x="708" y="84"/>
                      <a:pt x="698" y="84"/>
                      <a:pt x="687" y="84"/>
                    </a:cubicBezTo>
                    <a:cubicBezTo>
                      <a:pt x="588" y="84"/>
                      <a:pt x="475" y="63"/>
                      <a:pt x="373" y="63"/>
                    </a:cubicBezTo>
                    <a:cubicBezTo>
                      <a:pt x="253" y="63"/>
                      <a:pt x="148" y="92"/>
                      <a:pt x="97" y="219"/>
                    </a:cubicBezTo>
                    <a:cubicBezTo>
                      <a:pt x="0" y="458"/>
                      <a:pt x="284" y="611"/>
                      <a:pt x="429" y="775"/>
                    </a:cubicBezTo>
                    <a:cubicBezTo>
                      <a:pt x="2526" y="3148"/>
                      <a:pt x="4630" y="5518"/>
                      <a:pt x="6739" y="7882"/>
                    </a:cubicBezTo>
                    <a:cubicBezTo>
                      <a:pt x="16452" y="18769"/>
                      <a:pt x="26040" y="29765"/>
                      <a:pt x="35846" y="40571"/>
                    </a:cubicBezTo>
                    <a:cubicBezTo>
                      <a:pt x="40122" y="45281"/>
                      <a:pt x="44303" y="50081"/>
                      <a:pt x="48531" y="54834"/>
                    </a:cubicBezTo>
                    <a:cubicBezTo>
                      <a:pt x="48793" y="55130"/>
                      <a:pt x="48986" y="55539"/>
                      <a:pt x="49477" y="55541"/>
                    </a:cubicBezTo>
                    <a:cubicBezTo>
                      <a:pt x="50320" y="55543"/>
                      <a:pt x="51165" y="55544"/>
                      <a:pt x="52009" y="55544"/>
                    </a:cubicBezTo>
                    <a:cubicBezTo>
                      <a:pt x="52501" y="55544"/>
                      <a:pt x="52449" y="55326"/>
                      <a:pt x="52205" y="55043"/>
                    </a:cubicBezTo>
                    <a:cubicBezTo>
                      <a:pt x="52105" y="54925"/>
                      <a:pt x="51999" y="54815"/>
                      <a:pt x="51897" y="54701"/>
                    </a:cubicBezTo>
                    <a:cubicBezTo>
                      <a:pt x="46319" y="48483"/>
                      <a:pt x="40875" y="42147"/>
                      <a:pt x="35209" y="36008"/>
                    </a:cubicBezTo>
                    <a:cubicBezTo>
                      <a:pt x="32229" y="32782"/>
                      <a:pt x="29367" y="29445"/>
                      <a:pt x="26451" y="26160"/>
                    </a:cubicBezTo>
                    <a:cubicBezTo>
                      <a:pt x="19071" y="17881"/>
                      <a:pt x="11713" y="9584"/>
                      <a:pt x="4373" y="1271"/>
                    </a:cubicBezTo>
                    <a:cubicBezTo>
                      <a:pt x="3756" y="571"/>
                      <a:pt x="3166" y="0"/>
                      <a:pt x="24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3"/>
              <p:cNvSpPr/>
              <p:nvPr/>
            </p:nvSpPr>
            <p:spPr>
              <a:xfrm rot="5400000">
                <a:off x="10026858" y="883405"/>
                <a:ext cx="930121" cy="980470"/>
              </a:xfrm>
              <a:custGeom>
                <a:avLst/>
                <a:gdLst/>
                <a:ahLst/>
                <a:cxnLst/>
                <a:rect l="l" t="t" r="r" b="b"/>
                <a:pathLst>
                  <a:path w="52631" h="55480" extrusionOk="0">
                    <a:moveTo>
                      <a:pt x="1701" y="1"/>
                    </a:moveTo>
                    <a:cubicBezTo>
                      <a:pt x="1401" y="1"/>
                      <a:pt x="1053" y="10"/>
                      <a:pt x="640" y="21"/>
                    </a:cubicBezTo>
                    <a:cubicBezTo>
                      <a:pt x="632" y="20"/>
                      <a:pt x="625" y="20"/>
                      <a:pt x="617" y="20"/>
                    </a:cubicBezTo>
                    <a:cubicBezTo>
                      <a:pt x="599" y="20"/>
                      <a:pt x="580" y="22"/>
                      <a:pt x="562" y="23"/>
                    </a:cubicBezTo>
                    <a:cubicBezTo>
                      <a:pt x="538" y="27"/>
                      <a:pt x="513" y="29"/>
                      <a:pt x="487" y="29"/>
                    </a:cubicBezTo>
                    <a:cubicBezTo>
                      <a:pt x="428" y="29"/>
                      <a:pt x="366" y="21"/>
                      <a:pt x="308" y="21"/>
                    </a:cubicBezTo>
                    <a:cubicBezTo>
                      <a:pt x="213" y="21"/>
                      <a:pt x="127" y="42"/>
                      <a:pt x="82" y="150"/>
                    </a:cubicBezTo>
                    <a:cubicBezTo>
                      <a:pt x="1" y="347"/>
                      <a:pt x="213" y="457"/>
                      <a:pt x="319" y="592"/>
                    </a:cubicBezTo>
                    <a:cubicBezTo>
                      <a:pt x="414" y="712"/>
                      <a:pt x="520" y="824"/>
                      <a:pt x="622" y="938"/>
                    </a:cubicBezTo>
                    <a:cubicBezTo>
                      <a:pt x="8477" y="9682"/>
                      <a:pt x="16202" y="18540"/>
                      <a:pt x="24086" y="27261"/>
                    </a:cubicBezTo>
                    <a:cubicBezTo>
                      <a:pt x="32380" y="36440"/>
                      <a:pt x="40528" y="45749"/>
                      <a:pt x="48744" y="54999"/>
                    </a:cubicBezTo>
                    <a:cubicBezTo>
                      <a:pt x="48927" y="55206"/>
                      <a:pt x="49089" y="55470"/>
                      <a:pt x="49408" y="55474"/>
                    </a:cubicBezTo>
                    <a:cubicBezTo>
                      <a:pt x="49867" y="55478"/>
                      <a:pt x="50327" y="55480"/>
                      <a:pt x="50804" y="55480"/>
                    </a:cubicBezTo>
                    <a:cubicBezTo>
                      <a:pt x="51376" y="55480"/>
                      <a:pt x="51975" y="55478"/>
                      <a:pt x="52631" y="55478"/>
                    </a:cubicBezTo>
                    <a:cubicBezTo>
                      <a:pt x="52194" y="54970"/>
                      <a:pt x="51891" y="54606"/>
                      <a:pt x="51575" y="54250"/>
                    </a:cubicBezTo>
                    <a:cubicBezTo>
                      <a:pt x="42041" y="43611"/>
                      <a:pt x="32660" y="32837"/>
                      <a:pt x="23069" y="22249"/>
                    </a:cubicBezTo>
                    <a:cubicBezTo>
                      <a:pt x="16976" y="15526"/>
                      <a:pt x="11005" y="8692"/>
                      <a:pt x="4980" y="1908"/>
                    </a:cubicBezTo>
                    <a:cubicBezTo>
                      <a:pt x="3518" y="261"/>
                      <a:pt x="3284" y="1"/>
                      <a:pt x="17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3"/>
              <p:cNvSpPr/>
              <p:nvPr/>
            </p:nvSpPr>
            <p:spPr>
              <a:xfrm rot="5400000">
                <a:off x="10025674" y="3254590"/>
                <a:ext cx="930369" cy="981743"/>
              </a:xfrm>
              <a:custGeom>
                <a:avLst/>
                <a:gdLst/>
                <a:ahLst/>
                <a:cxnLst/>
                <a:rect l="l" t="t" r="r" b="b"/>
                <a:pathLst>
                  <a:path w="52645" h="55552" extrusionOk="0">
                    <a:moveTo>
                      <a:pt x="3149" y="1"/>
                    </a:moveTo>
                    <a:cubicBezTo>
                      <a:pt x="3147" y="1"/>
                      <a:pt x="3144" y="1"/>
                      <a:pt x="3141" y="1"/>
                    </a:cubicBezTo>
                    <a:cubicBezTo>
                      <a:pt x="2701" y="5"/>
                      <a:pt x="2260" y="6"/>
                      <a:pt x="1797" y="6"/>
                    </a:cubicBezTo>
                    <a:cubicBezTo>
                      <a:pt x="1242" y="6"/>
                      <a:pt x="656" y="5"/>
                      <a:pt x="1" y="5"/>
                    </a:cubicBezTo>
                    <a:cubicBezTo>
                      <a:pt x="1396" y="1585"/>
                      <a:pt x="2635" y="3006"/>
                      <a:pt x="3892" y="4409"/>
                    </a:cubicBezTo>
                    <a:cubicBezTo>
                      <a:pt x="12931" y="14494"/>
                      <a:pt x="21818" y="24715"/>
                      <a:pt x="30922" y="34744"/>
                    </a:cubicBezTo>
                    <a:cubicBezTo>
                      <a:pt x="36545" y="40962"/>
                      <a:pt x="42103" y="47238"/>
                      <a:pt x="47596" y="53570"/>
                    </a:cubicBezTo>
                    <a:cubicBezTo>
                      <a:pt x="48615" y="54746"/>
                      <a:pt x="49630" y="55552"/>
                      <a:pt x="51053" y="55552"/>
                    </a:cubicBezTo>
                    <a:cubicBezTo>
                      <a:pt x="51312" y="55552"/>
                      <a:pt x="51584" y="55525"/>
                      <a:pt x="51872" y="55469"/>
                    </a:cubicBezTo>
                    <a:cubicBezTo>
                      <a:pt x="51902" y="55464"/>
                      <a:pt x="51934" y="55462"/>
                      <a:pt x="51967" y="55462"/>
                    </a:cubicBezTo>
                    <a:cubicBezTo>
                      <a:pt x="52068" y="55462"/>
                      <a:pt x="52178" y="55482"/>
                      <a:pt x="52278" y="55482"/>
                    </a:cubicBezTo>
                    <a:cubicBezTo>
                      <a:pt x="52400" y="55482"/>
                      <a:pt x="52506" y="55451"/>
                      <a:pt x="52559" y="55315"/>
                    </a:cubicBezTo>
                    <a:cubicBezTo>
                      <a:pt x="52644" y="55093"/>
                      <a:pt x="52359" y="54925"/>
                      <a:pt x="52210" y="54761"/>
                    </a:cubicBezTo>
                    <a:cubicBezTo>
                      <a:pt x="44801" y="46509"/>
                      <a:pt x="37539" y="38129"/>
                      <a:pt x="30070" y="29927"/>
                    </a:cubicBezTo>
                    <a:cubicBezTo>
                      <a:pt x="25253" y="24636"/>
                      <a:pt x="20556" y="19236"/>
                      <a:pt x="15803" y="13884"/>
                    </a:cubicBezTo>
                    <a:cubicBezTo>
                      <a:pt x="11833" y="9411"/>
                      <a:pt x="7863" y="4939"/>
                      <a:pt x="3890" y="468"/>
                    </a:cubicBezTo>
                    <a:cubicBezTo>
                      <a:pt x="3691" y="244"/>
                      <a:pt x="3507" y="1"/>
                      <a:pt x="31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3"/>
              <p:cNvSpPr/>
              <p:nvPr/>
            </p:nvSpPr>
            <p:spPr>
              <a:xfrm rot="5400000">
                <a:off x="10029898" y="3883001"/>
                <a:ext cx="924448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310" h="55531" extrusionOk="0">
                    <a:moveTo>
                      <a:pt x="1416" y="1"/>
                    </a:moveTo>
                    <a:cubicBezTo>
                      <a:pt x="1162" y="1"/>
                      <a:pt x="897" y="21"/>
                      <a:pt x="620" y="62"/>
                    </a:cubicBezTo>
                    <a:cubicBezTo>
                      <a:pt x="599" y="65"/>
                      <a:pt x="578" y="66"/>
                      <a:pt x="556" y="66"/>
                    </a:cubicBezTo>
                    <a:cubicBezTo>
                      <a:pt x="479" y="66"/>
                      <a:pt x="395" y="52"/>
                      <a:pt x="317" y="52"/>
                    </a:cubicBezTo>
                    <a:cubicBezTo>
                      <a:pt x="211" y="52"/>
                      <a:pt x="118" y="78"/>
                      <a:pt x="74" y="203"/>
                    </a:cubicBezTo>
                    <a:cubicBezTo>
                      <a:pt x="0" y="417"/>
                      <a:pt x="244" y="550"/>
                      <a:pt x="375" y="697"/>
                    </a:cubicBezTo>
                    <a:cubicBezTo>
                      <a:pt x="3258" y="3945"/>
                      <a:pt x="6141" y="7195"/>
                      <a:pt x="9025" y="10443"/>
                    </a:cubicBezTo>
                    <a:cubicBezTo>
                      <a:pt x="15490" y="17720"/>
                      <a:pt x="21955" y="25000"/>
                      <a:pt x="28416" y="32281"/>
                    </a:cubicBezTo>
                    <a:cubicBezTo>
                      <a:pt x="35167" y="39889"/>
                      <a:pt x="41916" y="47496"/>
                      <a:pt x="48662" y="55104"/>
                    </a:cubicBezTo>
                    <a:cubicBezTo>
                      <a:pt x="48873" y="55341"/>
                      <a:pt x="49081" y="55530"/>
                      <a:pt x="49424" y="55530"/>
                    </a:cubicBezTo>
                    <a:cubicBezTo>
                      <a:pt x="49427" y="55530"/>
                      <a:pt x="49431" y="55530"/>
                      <a:pt x="49434" y="55530"/>
                    </a:cubicBezTo>
                    <a:cubicBezTo>
                      <a:pt x="49864" y="55526"/>
                      <a:pt x="50294" y="55525"/>
                      <a:pt x="50727" y="55525"/>
                    </a:cubicBezTo>
                    <a:cubicBezTo>
                      <a:pt x="51247" y="55525"/>
                      <a:pt x="51772" y="55526"/>
                      <a:pt x="52310" y="55526"/>
                    </a:cubicBezTo>
                    <a:cubicBezTo>
                      <a:pt x="52294" y="55175"/>
                      <a:pt x="52103" y="55061"/>
                      <a:pt x="51974" y="54915"/>
                    </a:cubicBezTo>
                    <a:cubicBezTo>
                      <a:pt x="50114" y="52807"/>
                      <a:pt x="48251" y="50702"/>
                      <a:pt x="46385" y="48600"/>
                    </a:cubicBezTo>
                    <a:cubicBezTo>
                      <a:pt x="40345" y="41799"/>
                      <a:pt x="34306" y="34996"/>
                      <a:pt x="28267" y="28194"/>
                    </a:cubicBezTo>
                    <a:cubicBezTo>
                      <a:pt x="20482" y="19422"/>
                      <a:pt x="12657" y="10684"/>
                      <a:pt x="4956" y="1839"/>
                    </a:cubicBezTo>
                    <a:cubicBezTo>
                      <a:pt x="3890" y="615"/>
                      <a:pt x="2812" y="1"/>
                      <a:pt x="1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3"/>
              <p:cNvSpPr/>
              <p:nvPr/>
            </p:nvSpPr>
            <p:spPr>
              <a:xfrm rot="5400000">
                <a:off x="10026982" y="1507204"/>
                <a:ext cx="928107" cy="981142"/>
              </a:xfrm>
              <a:custGeom>
                <a:avLst/>
                <a:gdLst/>
                <a:ahLst/>
                <a:cxnLst/>
                <a:rect l="l" t="t" r="r" b="b"/>
                <a:pathLst>
                  <a:path w="52517" h="55518" extrusionOk="0">
                    <a:moveTo>
                      <a:pt x="2215" y="1"/>
                    </a:moveTo>
                    <a:cubicBezTo>
                      <a:pt x="1536" y="1"/>
                      <a:pt x="821" y="2"/>
                      <a:pt x="1" y="2"/>
                    </a:cubicBezTo>
                    <a:cubicBezTo>
                      <a:pt x="2145" y="2418"/>
                      <a:pt x="4123" y="4654"/>
                      <a:pt x="6109" y="6887"/>
                    </a:cubicBezTo>
                    <a:cubicBezTo>
                      <a:pt x="12558" y="14149"/>
                      <a:pt x="19008" y="21412"/>
                      <a:pt x="25456" y="28676"/>
                    </a:cubicBezTo>
                    <a:cubicBezTo>
                      <a:pt x="32851" y="37011"/>
                      <a:pt x="40287" y="45311"/>
                      <a:pt x="47601" y="53720"/>
                    </a:cubicBezTo>
                    <a:cubicBezTo>
                      <a:pt x="48639" y="54911"/>
                      <a:pt x="49681" y="55518"/>
                      <a:pt x="51044" y="55518"/>
                    </a:cubicBezTo>
                    <a:cubicBezTo>
                      <a:pt x="51286" y="55518"/>
                      <a:pt x="51538" y="55499"/>
                      <a:pt x="51803" y="55460"/>
                    </a:cubicBezTo>
                    <a:cubicBezTo>
                      <a:pt x="51825" y="55457"/>
                      <a:pt x="51849" y="55456"/>
                      <a:pt x="51874" y="55456"/>
                    </a:cubicBezTo>
                    <a:cubicBezTo>
                      <a:pt x="51966" y="55456"/>
                      <a:pt x="52069" y="55474"/>
                      <a:pt x="52162" y="55474"/>
                    </a:cubicBezTo>
                    <a:cubicBezTo>
                      <a:pt x="52275" y="55474"/>
                      <a:pt x="52374" y="55447"/>
                      <a:pt x="52422" y="55323"/>
                    </a:cubicBezTo>
                    <a:cubicBezTo>
                      <a:pt x="52517" y="55090"/>
                      <a:pt x="52239" y="54932"/>
                      <a:pt x="52092" y="54766"/>
                    </a:cubicBezTo>
                    <a:cubicBezTo>
                      <a:pt x="48039" y="50196"/>
                      <a:pt x="43986" y="45626"/>
                      <a:pt x="39932" y="41056"/>
                    </a:cubicBezTo>
                    <a:cubicBezTo>
                      <a:pt x="34248" y="34651"/>
                      <a:pt x="28565" y="28247"/>
                      <a:pt x="22881" y="21844"/>
                    </a:cubicBezTo>
                    <a:cubicBezTo>
                      <a:pt x="16534" y="14694"/>
                      <a:pt x="10187" y="7545"/>
                      <a:pt x="3841" y="397"/>
                    </a:cubicBezTo>
                    <a:cubicBezTo>
                      <a:pt x="3669" y="204"/>
                      <a:pt x="3505" y="2"/>
                      <a:pt x="3216" y="2"/>
                    </a:cubicBezTo>
                    <a:cubicBezTo>
                      <a:pt x="2885" y="1"/>
                      <a:pt x="2554" y="1"/>
                      <a:pt x="22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3"/>
              <p:cNvSpPr/>
              <p:nvPr/>
            </p:nvSpPr>
            <p:spPr>
              <a:xfrm rot="5400000">
                <a:off x="10026973" y="253589"/>
                <a:ext cx="927930" cy="981372"/>
              </a:xfrm>
              <a:custGeom>
                <a:avLst/>
                <a:gdLst/>
                <a:ahLst/>
                <a:cxnLst/>
                <a:rect l="l" t="t" r="r" b="b"/>
                <a:pathLst>
                  <a:path w="52507" h="55531" extrusionOk="0">
                    <a:moveTo>
                      <a:pt x="0" y="1"/>
                    </a:moveTo>
                    <a:cubicBezTo>
                      <a:pt x="259" y="311"/>
                      <a:pt x="369" y="450"/>
                      <a:pt x="485" y="583"/>
                    </a:cubicBezTo>
                    <a:cubicBezTo>
                      <a:pt x="7237" y="8187"/>
                      <a:pt x="13988" y="15793"/>
                      <a:pt x="20737" y="23400"/>
                    </a:cubicBezTo>
                    <a:cubicBezTo>
                      <a:pt x="29672" y="33474"/>
                      <a:pt x="38637" y="43523"/>
                      <a:pt x="47504" y="53655"/>
                    </a:cubicBezTo>
                    <a:cubicBezTo>
                      <a:pt x="48540" y="54837"/>
                      <a:pt x="49573" y="55531"/>
                      <a:pt x="50965" y="55531"/>
                    </a:cubicBezTo>
                    <a:cubicBezTo>
                      <a:pt x="51213" y="55531"/>
                      <a:pt x="51473" y="55509"/>
                      <a:pt x="51746" y="55463"/>
                    </a:cubicBezTo>
                    <a:cubicBezTo>
                      <a:pt x="51773" y="55459"/>
                      <a:pt x="51800" y="55458"/>
                      <a:pt x="51828" y="55458"/>
                    </a:cubicBezTo>
                    <a:cubicBezTo>
                      <a:pt x="51925" y="55458"/>
                      <a:pt x="52032" y="55476"/>
                      <a:pt x="52128" y="55476"/>
                    </a:cubicBezTo>
                    <a:cubicBezTo>
                      <a:pt x="52237" y="55476"/>
                      <a:pt x="52332" y="55452"/>
                      <a:pt x="52381" y="55346"/>
                    </a:cubicBezTo>
                    <a:cubicBezTo>
                      <a:pt x="52507" y="55072"/>
                      <a:pt x="52184" y="54909"/>
                      <a:pt x="52026" y="54730"/>
                    </a:cubicBezTo>
                    <a:cubicBezTo>
                      <a:pt x="46592" y="48589"/>
                      <a:pt x="41147" y="42452"/>
                      <a:pt x="35696" y="36325"/>
                    </a:cubicBezTo>
                    <a:cubicBezTo>
                      <a:pt x="28873" y="28681"/>
                      <a:pt x="22061" y="21030"/>
                      <a:pt x="15256" y="13371"/>
                    </a:cubicBezTo>
                    <a:cubicBezTo>
                      <a:pt x="11439" y="9075"/>
                      <a:pt x="7650" y="4752"/>
                      <a:pt x="3849" y="441"/>
                    </a:cubicBezTo>
                    <a:cubicBezTo>
                      <a:pt x="3663" y="232"/>
                      <a:pt x="3484" y="1"/>
                      <a:pt x="3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3"/>
              <p:cNvSpPr/>
              <p:nvPr/>
            </p:nvSpPr>
            <p:spPr>
              <a:xfrm rot="5400000">
                <a:off x="10029014" y="2631586"/>
                <a:ext cx="925668" cy="979693"/>
              </a:xfrm>
              <a:custGeom>
                <a:avLst/>
                <a:gdLst/>
                <a:ahLst/>
                <a:cxnLst/>
                <a:rect l="l" t="t" r="r" b="b"/>
                <a:pathLst>
                  <a:path w="52379" h="55436" extrusionOk="0">
                    <a:moveTo>
                      <a:pt x="2891" y="1"/>
                    </a:moveTo>
                    <a:cubicBezTo>
                      <a:pt x="2889" y="1"/>
                      <a:pt x="2888" y="1"/>
                      <a:pt x="2887" y="1"/>
                    </a:cubicBezTo>
                    <a:cubicBezTo>
                      <a:pt x="2572" y="1"/>
                      <a:pt x="2257" y="2"/>
                      <a:pt x="1940" y="2"/>
                    </a:cubicBezTo>
                    <a:cubicBezTo>
                      <a:pt x="1306" y="2"/>
                      <a:pt x="665" y="1"/>
                      <a:pt x="0" y="1"/>
                    </a:cubicBezTo>
                    <a:cubicBezTo>
                      <a:pt x="23" y="400"/>
                      <a:pt x="245" y="557"/>
                      <a:pt x="409" y="742"/>
                    </a:cubicBezTo>
                    <a:cubicBezTo>
                      <a:pt x="5664" y="6668"/>
                      <a:pt x="10923" y="12597"/>
                      <a:pt x="16182" y="18522"/>
                    </a:cubicBezTo>
                    <a:cubicBezTo>
                      <a:pt x="21949" y="25022"/>
                      <a:pt x="27717" y="31520"/>
                      <a:pt x="33487" y="38017"/>
                    </a:cubicBezTo>
                    <a:cubicBezTo>
                      <a:pt x="38513" y="43674"/>
                      <a:pt x="43536" y="49328"/>
                      <a:pt x="48562" y="54985"/>
                    </a:cubicBezTo>
                    <a:cubicBezTo>
                      <a:pt x="48714" y="55155"/>
                      <a:pt x="48842" y="55415"/>
                      <a:pt x="49075" y="55421"/>
                    </a:cubicBezTo>
                    <a:cubicBezTo>
                      <a:pt x="49547" y="55432"/>
                      <a:pt x="50020" y="55435"/>
                      <a:pt x="50505" y="55435"/>
                    </a:cubicBezTo>
                    <a:cubicBezTo>
                      <a:pt x="51102" y="55435"/>
                      <a:pt x="51719" y="55431"/>
                      <a:pt x="52379" y="55431"/>
                    </a:cubicBezTo>
                    <a:cubicBezTo>
                      <a:pt x="52093" y="55077"/>
                      <a:pt x="51927" y="54852"/>
                      <a:pt x="51744" y="54645"/>
                    </a:cubicBezTo>
                    <a:cubicBezTo>
                      <a:pt x="44604" y="46596"/>
                      <a:pt x="37461" y="38548"/>
                      <a:pt x="30319" y="30501"/>
                    </a:cubicBezTo>
                    <a:cubicBezTo>
                      <a:pt x="24770" y="24252"/>
                      <a:pt x="19222" y="18001"/>
                      <a:pt x="13673" y="11750"/>
                    </a:cubicBezTo>
                    <a:cubicBezTo>
                      <a:pt x="10421" y="8075"/>
                      <a:pt x="7162" y="4407"/>
                      <a:pt x="3896" y="744"/>
                    </a:cubicBezTo>
                    <a:cubicBezTo>
                      <a:pt x="3621" y="436"/>
                      <a:pt x="3409" y="1"/>
                      <a:pt x="2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3"/>
              <p:cNvSpPr/>
              <p:nvPr/>
            </p:nvSpPr>
            <p:spPr>
              <a:xfrm rot="5400000">
                <a:off x="10027283" y="4105926"/>
                <a:ext cx="927488" cy="981336"/>
              </a:xfrm>
              <a:custGeom>
                <a:avLst/>
                <a:gdLst/>
                <a:ahLst/>
                <a:cxnLst/>
                <a:rect l="l" t="t" r="r" b="b"/>
                <a:pathLst>
                  <a:path w="52482" h="55529" extrusionOk="0">
                    <a:moveTo>
                      <a:pt x="3110" y="1"/>
                    </a:moveTo>
                    <a:cubicBezTo>
                      <a:pt x="3108" y="1"/>
                      <a:pt x="3107" y="1"/>
                      <a:pt x="3105" y="1"/>
                    </a:cubicBezTo>
                    <a:cubicBezTo>
                      <a:pt x="2621" y="3"/>
                      <a:pt x="2137" y="3"/>
                      <a:pt x="1627" y="3"/>
                    </a:cubicBezTo>
                    <a:cubicBezTo>
                      <a:pt x="1118" y="3"/>
                      <a:pt x="584" y="3"/>
                      <a:pt x="0" y="3"/>
                    </a:cubicBezTo>
                    <a:cubicBezTo>
                      <a:pt x="299" y="379"/>
                      <a:pt x="460" y="603"/>
                      <a:pt x="643" y="807"/>
                    </a:cubicBezTo>
                    <a:cubicBezTo>
                      <a:pt x="2054" y="2392"/>
                      <a:pt x="3464" y="3976"/>
                      <a:pt x="4873" y="5563"/>
                    </a:cubicBezTo>
                    <a:cubicBezTo>
                      <a:pt x="11715" y="13263"/>
                      <a:pt x="18556" y="20965"/>
                      <a:pt x="25394" y="28669"/>
                    </a:cubicBezTo>
                    <a:cubicBezTo>
                      <a:pt x="32791" y="37004"/>
                      <a:pt x="40225" y="45307"/>
                      <a:pt x="47541" y="53713"/>
                    </a:cubicBezTo>
                    <a:cubicBezTo>
                      <a:pt x="48570" y="54896"/>
                      <a:pt x="49604" y="55529"/>
                      <a:pt x="50969" y="55529"/>
                    </a:cubicBezTo>
                    <a:cubicBezTo>
                      <a:pt x="51214" y="55529"/>
                      <a:pt x="51469" y="55508"/>
                      <a:pt x="51737" y="55467"/>
                    </a:cubicBezTo>
                    <a:cubicBezTo>
                      <a:pt x="51762" y="55463"/>
                      <a:pt x="51788" y="55462"/>
                      <a:pt x="51816" y="55462"/>
                    </a:cubicBezTo>
                    <a:cubicBezTo>
                      <a:pt x="51911" y="55462"/>
                      <a:pt x="52015" y="55481"/>
                      <a:pt x="52110" y="55481"/>
                    </a:cubicBezTo>
                    <a:cubicBezTo>
                      <a:pt x="52219" y="55481"/>
                      <a:pt x="52315" y="55455"/>
                      <a:pt x="52368" y="55344"/>
                    </a:cubicBezTo>
                    <a:cubicBezTo>
                      <a:pt x="52481" y="55105"/>
                      <a:pt x="52200" y="54948"/>
                      <a:pt x="52055" y="54786"/>
                    </a:cubicBezTo>
                    <a:cubicBezTo>
                      <a:pt x="47595" y="49755"/>
                      <a:pt x="43133" y="44728"/>
                      <a:pt x="38669" y="39700"/>
                    </a:cubicBezTo>
                    <a:cubicBezTo>
                      <a:pt x="32980" y="33301"/>
                      <a:pt x="27293" y="26899"/>
                      <a:pt x="21609" y="20496"/>
                    </a:cubicBezTo>
                    <a:cubicBezTo>
                      <a:pt x="15671" y="13805"/>
                      <a:pt x="9735" y="7110"/>
                      <a:pt x="3800" y="418"/>
                    </a:cubicBezTo>
                    <a:cubicBezTo>
                      <a:pt x="3612" y="204"/>
                      <a:pt x="3428" y="1"/>
                      <a:pt x="31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3"/>
              <p:cNvSpPr/>
              <p:nvPr/>
            </p:nvSpPr>
            <p:spPr>
              <a:xfrm rot="5400000">
                <a:off x="10028272" y="33199"/>
                <a:ext cx="926605" cy="979746"/>
              </a:xfrm>
              <a:custGeom>
                <a:avLst/>
                <a:gdLst/>
                <a:ahLst/>
                <a:cxnLst/>
                <a:rect l="l" t="t" r="r" b="b"/>
                <a:pathLst>
                  <a:path w="52432" h="55439" extrusionOk="0">
                    <a:moveTo>
                      <a:pt x="1811" y="0"/>
                    </a:moveTo>
                    <a:cubicBezTo>
                      <a:pt x="1214" y="0"/>
                      <a:pt x="612" y="10"/>
                      <a:pt x="1" y="10"/>
                    </a:cubicBezTo>
                    <a:cubicBezTo>
                      <a:pt x="101" y="421"/>
                      <a:pt x="329" y="600"/>
                      <a:pt x="512" y="807"/>
                    </a:cubicBezTo>
                    <a:cubicBezTo>
                      <a:pt x="6447" y="7498"/>
                      <a:pt x="12383" y="14189"/>
                      <a:pt x="18323" y="20878"/>
                    </a:cubicBezTo>
                    <a:cubicBezTo>
                      <a:pt x="23706" y="26934"/>
                      <a:pt x="29086" y="32990"/>
                      <a:pt x="34467" y="39047"/>
                    </a:cubicBezTo>
                    <a:cubicBezTo>
                      <a:pt x="39164" y="44343"/>
                      <a:pt x="43865" y="49639"/>
                      <a:pt x="48564" y="54932"/>
                    </a:cubicBezTo>
                    <a:cubicBezTo>
                      <a:pt x="48748" y="55139"/>
                      <a:pt x="48894" y="55426"/>
                      <a:pt x="49213" y="55430"/>
                    </a:cubicBezTo>
                    <a:cubicBezTo>
                      <a:pt x="49662" y="55437"/>
                      <a:pt x="50112" y="55439"/>
                      <a:pt x="50577" y="55439"/>
                    </a:cubicBezTo>
                    <a:cubicBezTo>
                      <a:pt x="51160" y="55439"/>
                      <a:pt x="51767" y="55436"/>
                      <a:pt x="52432" y="55436"/>
                    </a:cubicBezTo>
                    <a:cubicBezTo>
                      <a:pt x="52131" y="55065"/>
                      <a:pt x="51953" y="54828"/>
                      <a:pt x="51758" y="54608"/>
                    </a:cubicBezTo>
                    <a:cubicBezTo>
                      <a:pt x="44461" y="46391"/>
                      <a:pt x="37166" y="38171"/>
                      <a:pt x="29870" y="29952"/>
                    </a:cubicBezTo>
                    <a:cubicBezTo>
                      <a:pt x="24528" y="23929"/>
                      <a:pt x="19186" y="17906"/>
                      <a:pt x="13842" y="11884"/>
                    </a:cubicBezTo>
                    <a:cubicBezTo>
                      <a:pt x="10538" y="8154"/>
                      <a:pt x="7228" y="4427"/>
                      <a:pt x="3913" y="707"/>
                    </a:cubicBezTo>
                    <a:cubicBezTo>
                      <a:pt x="3681" y="444"/>
                      <a:pt x="3496" y="39"/>
                      <a:pt x="3119" y="23"/>
                    </a:cubicBezTo>
                    <a:cubicBezTo>
                      <a:pt x="2684" y="5"/>
                      <a:pt x="2249" y="0"/>
                      <a:pt x="1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3"/>
              <p:cNvSpPr/>
              <p:nvPr/>
            </p:nvSpPr>
            <p:spPr>
              <a:xfrm rot="5400000">
                <a:off x="10027989" y="2835283"/>
                <a:ext cx="927364" cy="980046"/>
              </a:xfrm>
              <a:custGeom>
                <a:avLst/>
                <a:gdLst/>
                <a:ahLst/>
                <a:cxnLst/>
                <a:rect l="l" t="t" r="r" b="b"/>
                <a:pathLst>
                  <a:path w="52475" h="55456" extrusionOk="0">
                    <a:moveTo>
                      <a:pt x="3137" y="1"/>
                    </a:moveTo>
                    <a:cubicBezTo>
                      <a:pt x="3135" y="1"/>
                      <a:pt x="3134" y="1"/>
                      <a:pt x="3133" y="1"/>
                    </a:cubicBezTo>
                    <a:cubicBezTo>
                      <a:pt x="2718" y="3"/>
                      <a:pt x="2303" y="4"/>
                      <a:pt x="1870" y="4"/>
                    </a:cubicBezTo>
                    <a:cubicBezTo>
                      <a:pt x="1293" y="4"/>
                      <a:pt x="684" y="3"/>
                      <a:pt x="1" y="3"/>
                    </a:cubicBezTo>
                    <a:cubicBezTo>
                      <a:pt x="477" y="560"/>
                      <a:pt x="802" y="950"/>
                      <a:pt x="1135" y="1327"/>
                    </a:cubicBezTo>
                    <a:cubicBezTo>
                      <a:pt x="2888" y="3291"/>
                      <a:pt x="4638" y="5258"/>
                      <a:pt x="6387" y="7226"/>
                    </a:cubicBezTo>
                    <a:cubicBezTo>
                      <a:pt x="11779" y="13309"/>
                      <a:pt x="17171" y="19388"/>
                      <a:pt x="22565" y="25469"/>
                    </a:cubicBezTo>
                    <a:cubicBezTo>
                      <a:pt x="27907" y="31492"/>
                      <a:pt x="33251" y="37514"/>
                      <a:pt x="38593" y="43535"/>
                    </a:cubicBezTo>
                    <a:cubicBezTo>
                      <a:pt x="41916" y="47285"/>
                      <a:pt x="45241" y="51031"/>
                      <a:pt x="48574" y="54771"/>
                    </a:cubicBezTo>
                    <a:cubicBezTo>
                      <a:pt x="48805" y="55031"/>
                      <a:pt x="48989" y="55425"/>
                      <a:pt x="49379" y="55438"/>
                    </a:cubicBezTo>
                    <a:cubicBezTo>
                      <a:pt x="49797" y="55452"/>
                      <a:pt x="50216" y="55456"/>
                      <a:pt x="50640" y="55456"/>
                    </a:cubicBezTo>
                    <a:cubicBezTo>
                      <a:pt x="51238" y="55456"/>
                      <a:pt x="51845" y="55448"/>
                      <a:pt x="52474" y="55448"/>
                    </a:cubicBezTo>
                    <a:cubicBezTo>
                      <a:pt x="52368" y="55062"/>
                      <a:pt x="52156" y="54875"/>
                      <a:pt x="51974" y="54670"/>
                    </a:cubicBezTo>
                    <a:cubicBezTo>
                      <a:pt x="46053" y="47999"/>
                      <a:pt x="40134" y="41327"/>
                      <a:pt x="34212" y="34656"/>
                    </a:cubicBezTo>
                    <a:cubicBezTo>
                      <a:pt x="28683" y="28424"/>
                      <a:pt x="23152" y="22192"/>
                      <a:pt x="17619" y="15963"/>
                    </a:cubicBezTo>
                    <a:cubicBezTo>
                      <a:pt x="13054" y="10822"/>
                      <a:pt x="8488" y="5682"/>
                      <a:pt x="3920" y="543"/>
                    </a:cubicBezTo>
                    <a:cubicBezTo>
                      <a:pt x="3705" y="301"/>
                      <a:pt x="3530" y="1"/>
                      <a:pt x="31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3"/>
              <p:cNvSpPr/>
              <p:nvPr/>
            </p:nvSpPr>
            <p:spPr>
              <a:xfrm rot="5400000">
                <a:off x="10029863" y="1301333"/>
                <a:ext cx="924731" cy="981195"/>
              </a:xfrm>
              <a:custGeom>
                <a:avLst/>
                <a:gdLst/>
                <a:ahLst/>
                <a:cxnLst/>
                <a:rect l="l" t="t" r="r" b="b"/>
                <a:pathLst>
                  <a:path w="52326" h="55521" extrusionOk="0">
                    <a:moveTo>
                      <a:pt x="1452" y="1"/>
                    </a:moveTo>
                    <a:cubicBezTo>
                      <a:pt x="1202" y="1"/>
                      <a:pt x="941" y="21"/>
                      <a:pt x="668" y="61"/>
                    </a:cubicBezTo>
                    <a:cubicBezTo>
                      <a:pt x="646" y="64"/>
                      <a:pt x="623" y="66"/>
                      <a:pt x="599" y="66"/>
                    </a:cubicBezTo>
                    <a:cubicBezTo>
                      <a:pt x="518" y="66"/>
                      <a:pt x="429" y="50"/>
                      <a:pt x="348" y="50"/>
                    </a:cubicBezTo>
                    <a:cubicBezTo>
                      <a:pt x="248" y="50"/>
                      <a:pt x="159" y="74"/>
                      <a:pt x="108" y="179"/>
                    </a:cubicBezTo>
                    <a:cubicBezTo>
                      <a:pt x="0" y="399"/>
                      <a:pt x="245" y="536"/>
                      <a:pt x="373" y="680"/>
                    </a:cubicBezTo>
                    <a:cubicBezTo>
                      <a:pt x="7583" y="8799"/>
                      <a:pt x="14793" y="16916"/>
                      <a:pt x="22005" y="25035"/>
                    </a:cubicBezTo>
                    <a:cubicBezTo>
                      <a:pt x="27534" y="31265"/>
                      <a:pt x="33063" y="37493"/>
                      <a:pt x="38592" y="43722"/>
                    </a:cubicBezTo>
                    <a:cubicBezTo>
                      <a:pt x="41879" y="47432"/>
                      <a:pt x="45169" y="51139"/>
                      <a:pt x="48465" y="54839"/>
                    </a:cubicBezTo>
                    <a:cubicBezTo>
                      <a:pt x="48697" y="55099"/>
                      <a:pt x="48878" y="55491"/>
                      <a:pt x="49272" y="55502"/>
                    </a:cubicBezTo>
                    <a:cubicBezTo>
                      <a:pt x="49712" y="55517"/>
                      <a:pt x="50152" y="55521"/>
                      <a:pt x="50594" y="55521"/>
                    </a:cubicBezTo>
                    <a:cubicBezTo>
                      <a:pt x="51166" y="55521"/>
                      <a:pt x="51742" y="55514"/>
                      <a:pt x="52325" y="55514"/>
                    </a:cubicBezTo>
                    <a:cubicBezTo>
                      <a:pt x="52267" y="55084"/>
                      <a:pt x="52003" y="54900"/>
                      <a:pt x="51808" y="54680"/>
                    </a:cubicBezTo>
                    <a:cubicBezTo>
                      <a:pt x="44446" y="46390"/>
                      <a:pt x="37083" y="38099"/>
                      <a:pt x="29721" y="29806"/>
                    </a:cubicBezTo>
                    <a:cubicBezTo>
                      <a:pt x="21461" y="20502"/>
                      <a:pt x="13162" y="11231"/>
                      <a:pt x="4987" y="1854"/>
                    </a:cubicBezTo>
                    <a:cubicBezTo>
                      <a:pt x="3918" y="626"/>
                      <a:pt x="2850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3"/>
              <p:cNvSpPr/>
              <p:nvPr/>
            </p:nvSpPr>
            <p:spPr>
              <a:xfrm rot="5400000">
                <a:off x="10028997" y="3677589"/>
                <a:ext cx="926463" cy="981513"/>
              </a:xfrm>
              <a:custGeom>
                <a:avLst/>
                <a:gdLst/>
                <a:ahLst/>
                <a:cxnLst/>
                <a:rect l="l" t="t" r="r" b="b"/>
                <a:pathLst>
                  <a:path w="52424" h="55539" extrusionOk="0">
                    <a:moveTo>
                      <a:pt x="1479" y="1"/>
                    </a:moveTo>
                    <a:cubicBezTo>
                      <a:pt x="1221" y="1"/>
                      <a:pt x="951" y="24"/>
                      <a:pt x="666" y="70"/>
                    </a:cubicBezTo>
                    <a:cubicBezTo>
                      <a:pt x="643" y="74"/>
                      <a:pt x="619" y="75"/>
                      <a:pt x="594" y="75"/>
                    </a:cubicBezTo>
                    <a:cubicBezTo>
                      <a:pt x="513" y="75"/>
                      <a:pt x="425" y="60"/>
                      <a:pt x="344" y="60"/>
                    </a:cubicBezTo>
                    <a:cubicBezTo>
                      <a:pt x="244" y="60"/>
                      <a:pt x="156" y="83"/>
                      <a:pt x="105" y="188"/>
                    </a:cubicBezTo>
                    <a:cubicBezTo>
                      <a:pt x="1" y="408"/>
                      <a:pt x="244" y="547"/>
                      <a:pt x="371" y="691"/>
                    </a:cubicBezTo>
                    <a:cubicBezTo>
                      <a:pt x="2664" y="3302"/>
                      <a:pt x="4964" y="5908"/>
                      <a:pt x="7270" y="8505"/>
                    </a:cubicBezTo>
                    <a:cubicBezTo>
                      <a:pt x="13875" y="15937"/>
                      <a:pt x="20479" y="23371"/>
                      <a:pt x="27079" y="30807"/>
                    </a:cubicBezTo>
                    <a:cubicBezTo>
                      <a:pt x="34270" y="38914"/>
                      <a:pt x="41460" y="47022"/>
                      <a:pt x="48653" y="55129"/>
                    </a:cubicBezTo>
                    <a:cubicBezTo>
                      <a:pt x="48838" y="55338"/>
                      <a:pt x="49016" y="55538"/>
                      <a:pt x="49338" y="55538"/>
                    </a:cubicBezTo>
                    <a:cubicBezTo>
                      <a:pt x="49342" y="55538"/>
                      <a:pt x="49345" y="55538"/>
                      <a:pt x="49348" y="55538"/>
                    </a:cubicBezTo>
                    <a:cubicBezTo>
                      <a:pt x="49764" y="55533"/>
                      <a:pt x="50179" y="55532"/>
                      <a:pt x="50608" y="55532"/>
                    </a:cubicBezTo>
                    <a:cubicBezTo>
                      <a:pt x="51180" y="55532"/>
                      <a:pt x="51774" y="55535"/>
                      <a:pt x="52424" y="55535"/>
                    </a:cubicBezTo>
                    <a:cubicBezTo>
                      <a:pt x="52250" y="55288"/>
                      <a:pt x="52190" y="55179"/>
                      <a:pt x="52111" y="55091"/>
                    </a:cubicBezTo>
                    <a:cubicBezTo>
                      <a:pt x="49755" y="52431"/>
                      <a:pt x="47399" y="49772"/>
                      <a:pt x="45038" y="47116"/>
                    </a:cubicBezTo>
                    <a:cubicBezTo>
                      <a:pt x="38976" y="40296"/>
                      <a:pt x="32919" y="33472"/>
                      <a:pt x="26865" y="26646"/>
                    </a:cubicBezTo>
                    <a:cubicBezTo>
                      <a:pt x="19556" y="18406"/>
                      <a:pt x="12213" y="10194"/>
                      <a:pt x="4989" y="1880"/>
                    </a:cubicBezTo>
                    <a:cubicBezTo>
                      <a:pt x="3937" y="668"/>
                      <a:pt x="2879" y="1"/>
                      <a:pt x="1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3"/>
              <p:cNvSpPr/>
              <p:nvPr/>
            </p:nvSpPr>
            <p:spPr>
              <a:xfrm rot="5400000">
                <a:off x="10027910" y="460785"/>
                <a:ext cx="926870" cy="980382"/>
              </a:xfrm>
              <a:custGeom>
                <a:avLst/>
                <a:gdLst/>
                <a:ahLst/>
                <a:cxnLst/>
                <a:rect l="l" t="t" r="r" b="b"/>
                <a:pathLst>
                  <a:path w="52447" h="55475" extrusionOk="0">
                    <a:moveTo>
                      <a:pt x="1663" y="1"/>
                    </a:moveTo>
                    <a:cubicBezTo>
                      <a:pt x="1136" y="1"/>
                      <a:pt x="588" y="1"/>
                      <a:pt x="0" y="1"/>
                    </a:cubicBezTo>
                    <a:cubicBezTo>
                      <a:pt x="193" y="262"/>
                      <a:pt x="261" y="370"/>
                      <a:pt x="344" y="465"/>
                    </a:cubicBezTo>
                    <a:cubicBezTo>
                      <a:pt x="10130" y="11490"/>
                      <a:pt x="19917" y="22517"/>
                      <a:pt x="29703" y="33543"/>
                    </a:cubicBezTo>
                    <a:cubicBezTo>
                      <a:pt x="35614" y="40183"/>
                      <a:pt x="41514" y="46836"/>
                      <a:pt x="47402" y="53498"/>
                    </a:cubicBezTo>
                    <a:cubicBezTo>
                      <a:pt x="48904" y="55198"/>
                      <a:pt x="49110" y="55474"/>
                      <a:pt x="50749" y="55474"/>
                    </a:cubicBezTo>
                    <a:cubicBezTo>
                      <a:pt x="51041" y="55474"/>
                      <a:pt x="51379" y="55466"/>
                      <a:pt x="51777" y="55454"/>
                    </a:cubicBezTo>
                    <a:cubicBezTo>
                      <a:pt x="51783" y="55454"/>
                      <a:pt x="51788" y="55454"/>
                      <a:pt x="51794" y="55454"/>
                    </a:cubicBezTo>
                    <a:cubicBezTo>
                      <a:pt x="51883" y="55454"/>
                      <a:pt x="51985" y="55473"/>
                      <a:pt x="52079" y="55473"/>
                    </a:cubicBezTo>
                    <a:cubicBezTo>
                      <a:pt x="52187" y="55473"/>
                      <a:pt x="52284" y="55448"/>
                      <a:pt x="52337" y="55339"/>
                    </a:cubicBezTo>
                    <a:cubicBezTo>
                      <a:pt x="52447" y="55115"/>
                      <a:pt x="52194" y="54986"/>
                      <a:pt x="52067" y="54841"/>
                    </a:cubicBezTo>
                    <a:cubicBezTo>
                      <a:pt x="49282" y="51682"/>
                      <a:pt x="46493" y="48526"/>
                      <a:pt x="43699" y="45377"/>
                    </a:cubicBezTo>
                    <a:cubicBezTo>
                      <a:pt x="37641" y="38558"/>
                      <a:pt x="31585" y="31736"/>
                      <a:pt x="25531" y="24914"/>
                    </a:cubicBezTo>
                    <a:cubicBezTo>
                      <a:pt x="18292" y="16753"/>
                      <a:pt x="11051" y="8589"/>
                      <a:pt x="3810" y="430"/>
                    </a:cubicBezTo>
                    <a:cubicBezTo>
                      <a:pt x="3644" y="241"/>
                      <a:pt x="3499" y="5"/>
                      <a:pt x="3204" y="3"/>
                    </a:cubicBezTo>
                    <a:cubicBezTo>
                      <a:pt x="2697" y="1"/>
                      <a:pt x="2190" y="1"/>
                      <a:pt x="16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3"/>
              <p:cNvSpPr/>
              <p:nvPr/>
            </p:nvSpPr>
            <p:spPr>
              <a:xfrm rot="5400000">
                <a:off x="10199280" y="4314122"/>
                <a:ext cx="738781" cy="828770"/>
              </a:xfrm>
              <a:custGeom>
                <a:avLst/>
                <a:gdLst/>
                <a:ahLst/>
                <a:cxnLst/>
                <a:rect l="l" t="t" r="r" b="b"/>
                <a:pathLst>
                  <a:path w="41804" h="46896" extrusionOk="0">
                    <a:moveTo>
                      <a:pt x="1499" y="1"/>
                    </a:moveTo>
                    <a:cubicBezTo>
                      <a:pt x="1239" y="1"/>
                      <a:pt x="967" y="25"/>
                      <a:pt x="681" y="74"/>
                    </a:cubicBezTo>
                    <a:cubicBezTo>
                      <a:pt x="655" y="78"/>
                      <a:pt x="627" y="80"/>
                      <a:pt x="598" y="80"/>
                    </a:cubicBezTo>
                    <a:cubicBezTo>
                      <a:pt x="516" y="80"/>
                      <a:pt x="428" y="66"/>
                      <a:pt x="346" y="66"/>
                    </a:cubicBezTo>
                    <a:cubicBezTo>
                      <a:pt x="227" y="66"/>
                      <a:pt x="122" y="96"/>
                      <a:pt x="71" y="240"/>
                    </a:cubicBezTo>
                    <a:cubicBezTo>
                      <a:pt x="0" y="444"/>
                      <a:pt x="239" y="589"/>
                      <a:pt x="373" y="738"/>
                    </a:cubicBezTo>
                    <a:cubicBezTo>
                      <a:pt x="6154" y="7257"/>
                      <a:pt x="11938" y="13776"/>
                      <a:pt x="17720" y="20293"/>
                    </a:cubicBezTo>
                    <a:cubicBezTo>
                      <a:pt x="24336" y="27748"/>
                      <a:pt x="30950" y="35203"/>
                      <a:pt x="37563" y="42659"/>
                    </a:cubicBezTo>
                    <a:cubicBezTo>
                      <a:pt x="38715" y="43959"/>
                      <a:pt x="39870" y="45258"/>
                      <a:pt x="41027" y="46555"/>
                    </a:cubicBezTo>
                    <a:cubicBezTo>
                      <a:pt x="41144" y="46687"/>
                      <a:pt x="41252" y="46895"/>
                      <a:pt x="41431" y="46895"/>
                    </a:cubicBezTo>
                    <a:cubicBezTo>
                      <a:pt x="41454" y="46895"/>
                      <a:pt x="41477" y="46892"/>
                      <a:pt x="41502" y="46885"/>
                    </a:cubicBezTo>
                    <a:cubicBezTo>
                      <a:pt x="41790" y="46802"/>
                      <a:pt x="41691" y="46505"/>
                      <a:pt x="41701" y="46291"/>
                    </a:cubicBezTo>
                    <a:cubicBezTo>
                      <a:pt x="41716" y="45908"/>
                      <a:pt x="41705" y="45526"/>
                      <a:pt x="41705" y="45086"/>
                    </a:cubicBezTo>
                    <a:cubicBezTo>
                      <a:pt x="41666" y="44272"/>
                      <a:pt x="41803" y="43438"/>
                      <a:pt x="41087" y="42647"/>
                    </a:cubicBezTo>
                    <a:cubicBezTo>
                      <a:pt x="36741" y="37842"/>
                      <a:pt x="32467" y="32971"/>
                      <a:pt x="28151" y="28136"/>
                    </a:cubicBezTo>
                    <a:cubicBezTo>
                      <a:pt x="25795" y="25498"/>
                      <a:pt x="23448" y="22850"/>
                      <a:pt x="21113" y="20193"/>
                    </a:cubicBezTo>
                    <a:cubicBezTo>
                      <a:pt x="15732" y="14069"/>
                      <a:pt x="10252" y="8033"/>
                      <a:pt x="4929" y="1859"/>
                    </a:cubicBezTo>
                    <a:cubicBezTo>
                      <a:pt x="3907" y="673"/>
                      <a:pt x="2872" y="1"/>
                      <a:pt x="14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3"/>
              <p:cNvSpPr/>
              <p:nvPr/>
            </p:nvSpPr>
            <p:spPr>
              <a:xfrm rot="5400000">
                <a:off x="10045667" y="3500"/>
                <a:ext cx="711778" cy="803109"/>
              </a:xfrm>
              <a:custGeom>
                <a:avLst/>
                <a:gdLst/>
                <a:ahLst/>
                <a:cxnLst/>
                <a:rect l="l" t="t" r="r" b="b"/>
                <a:pathLst>
                  <a:path w="40276" h="45444" extrusionOk="0">
                    <a:moveTo>
                      <a:pt x="20" y="1"/>
                    </a:moveTo>
                    <a:cubicBezTo>
                      <a:pt x="20" y="1124"/>
                      <a:pt x="37" y="2106"/>
                      <a:pt x="12" y="3086"/>
                    </a:cubicBezTo>
                    <a:cubicBezTo>
                      <a:pt x="1" y="3555"/>
                      <a:pt x="167" y="3901"/>
                      <a:pt x="475" y="4248"/>
                    </a:cubicBezTo>
                    <a:cubicBezTo>
                      <a:pt x="3706" y="7873"/>
                      <a:pt x="6931" y="11501"/>
                      <a:pt x="10152" y="15131"/>
                    </a:cubicBezTo>
                    <a:cubicBezTo>
                      <a:pt x="18543" y="24595"/>
                      <a:pt x="26957" y="34036"/>
                      <a:pt x="35290" y="43548"/>
                    </a:cubicBezTo>
                    <a:cubicBezTo>
                      <a:pt x="36284" y="44685"/>
                      <a:pt x="37269" y="45444"/>
                      <a:pt x="38637" y="45444"/>
                    </a:cubicBezTo>
                    <a:cubicBezTo>
                      <a:pt x="38893" y="45444"/>
                      <a:pt x="39161" y="45418"/>
                      <a:pt x="39445" y="45362"/>
                    </a:cubicBezTo>
                    <a:cubicBezTo>
                      <a:pt x="39478" y="45356"/>
                      <a:pt x="39513" y="45354"/>
                      <a:pt x="39549" y="45354"/>
                    </a:cubicBezTo>
                    <a:cubicBezTo>
                      <a:pt x="39652" y="45354"/>
                      <a:pt x="39763" y="45373"/>
                      <a:pt x="39864" y="45373"/>
                    </a:cubicBezTo>
                    <a:cubicBezTo>
                      <a:pt x="39986" y="45373"/>
                      <a:pt x="40092" y="45345"/>
                      <a:pt x="40148" y="45223"/>
                    </a:cubicBezTo>
                    <a:cubicBezTo>
                      <a:pt x="40275" y="44953"/>
                      <a:pt x="39941" y="44793"/>
                      <a:pt x="39783" y="44615"/>
                    </a:cubicBezTo>
                    <a:cubicBezTo>
                      <a:pt x="35686" y="39984"/>
                      <a:pt x="31585" y="35356"/>
                      <a:pt x="27482" y="30732"/>
                    </a:cubicBezTo>
                    <a:cubicBezTo>
                      <a:pt x="18836" y="20984"/>
                      <a:pt x="10187" y="11238"/>
                      <a:pt x="1533" y="1496"/>
                    </a:cubicBezTo>
                    <a:cubicBezTo>
                      <a:pt x="1103" y="1014"/>
                      <a:pt x="722" y="473"/>
                      <a:pt x="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3"/>
              <p:cNvSpPr/>
              <p:nvPr/>
            </p:nvSpPr>
            <p:spPr>
              <a:xfrm rot="5400000">
                <a:off x="10435279" y="4551874"/>
                <a:ext cx="517910" cy="574745"/>
              </a:xfrm>
              <a:custGeom>
                <a:avLst/>
                <a:gdLst/>
                <a:ahLst/>
                <a:cxnLst/>
                <a:rect l="l" t="t" r="r" b="b"/>
                <a:pathLst>
                  <a:path w="29306" h="32522" extrusionOk="0">
                    <a:moveTo>
                      <a:pt x="1916" y="0"/>
                    </a:moveTo>
                    <a:cubicBezTo>
                      <a:pt x="1325" y="0"/>
                      <a:pt x="701" y="2"/>
                      <a:pt x="0" y="2"/>
                    </a:cubicBezTo>
                    <a:cubicBezTo>
                      <a:pt x="2195" y="2476"/>
                      <a:pt x="4227" y="4768"/>
                      <a:pt x="6261" y="7059"/>
                    </a:cubicBezTo>
                    <a:cubicBezTo>
                      <a:pt x="11603" y="13080"/>
                      <a:pt x="16947" y="19102"/>
                      <a:pt x="22291" y="25123"/>
                    </a:cubicBezTo>
                    <a:cubicBezTo>
                      <a:pt x="24359" y="27456"/>
                      <a:pt x="26430" y="29787"/>
                      <a:pt x="28503" y="32115"/>
                    </a:cubicBezTo>
                    <a:cubicBezTo>
                      <a:pt x="28635" y="32262"/>
                      <a:pt x="28757" y="32522"/>
                      <a:pt x="28944" y="32522"/>
                    </a:cubicBezTo>
                    <a:cubicBezTo>
                      <a:pt x="28968" y="32522"/>
                      <a:pt x="28992" y="32518"/>
                      <a:pt x="29018" y="32508"/>
                    </a:cubicBezTo>
                    <a:cubicBezTo>
                      <a:pt x="29306" y="32406"/>
                      <a:pt x="29184" y="32063"/>
                      <a:pt x="29190" y="31821"/>
                    </a:cubicBezTo>
                    <a:cubicBezTo>
                      <a:pt x="29203" y="31184"/>
                      <a:pt x="29165" y="30544"/>
                      <a:pt x="29203" y="29907"/>
                    </a:cubicBezTo>
                    <a:cubicBezTo>
                      <a:pt x="29244" y="29249"/>
                      <a:pt x="29028" y="28737"/>
                      <a:pt x="28584" y="28249"/>
                    </a:cubicBezTo>
                    <a:cubicBezTo>
                      <a:pt x="27123" y="26643"/>
                      <a:pt x="25693" y="25007"/>
                      <a:pt x="24251" y="23382"/>
                    </a:cubicBezTo>
                    <a:cubicBezTo>
                      <a:pt x="17485" y="15753"/>
                      <a:pt x="10717" y="8126"/>
                      <a:pt x="3947" y="499"/>
                    </a:cubicBezTo>
                    <a:cubicBezTo>
                      <a:pt x="3746" y="274"/>
                      <a:pt x="3559" y="3"/>
                      <a:pt x="3208" y="3"/>
                    </a:cubicBezTo>
                    <a:cubicBezTo>
                      <a:pt x="2784" y="1"/>
                      <a:pt x="2359" y="0"/>
                      <a:pt x="19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3"/>
              <p:cNvSpPr/>
              <p:nvPr/>
            </p:nvSpPr>
            <p:spPr>
              <a:xfrm rot="5400000">
                <a:off x="10029810" y="19777"/>
                <a:ext cx="491101" cy="547441"/>
              </a:xfrm>
              <a:custGeom>
                <a:avLst/>
                <a:gdLst/>
                <a:ahLst/>
                <a:cxnLst/>
                <a:rect l="l" t="t" r="r" b="b"/>
                <a:pathLst>
                  <a:path w="27789" h="30977" extrusionOk="0">
                    <a:moveTo>
                      <a:pt x="301" y="0"/>
                    </a:moveTo>
                    <a:lnTo>
                      <a:pt x="89" y="66"/>
                    </a:lnTo>
                    <a:cubicBezTo>
                      <a:pt x="89" y="873"/>
                      <a:pt x="141" y="1683"/>
                      <a:pt x="73" y="2486"/>
                    </a:cubicBezTo>
                    <a:cubicBezTo>
                      <a:pt x="0" y="3378"/>
                      <a:pt x="342" y="4014"/>
                      <a:pt x="926" y="4667"/>
                    </a:cubicBezTo>
                    <a:cubicBezTo>
                      <a:pt x="5616" y="9895"/>
                      <a:pt x="10294" y="15134"/>
                      <a:pt x="14957" y="20388"/>
                    </a:cubicBezTo>
                    <a:cubicBezTo>
                      <a:pt x="17960" y="23769"/>
                      <a:pt x="20934" y="27173"/>
                      <a:pt x="23921" y="30566"/>
                    </a:cubicBezTo>
                    <a:cubicBezTo>
                      <a:pt x="24089" y="30757"/>
                      <a:pt x="24255" y="30971"/>
                      <a:pt x="24542" y="30973"/>
                    </a:cubicBezTo>
                    <a:cubicBezTo>
                      <a:pt x="24974" y="30975"/>
                      <a:pt x="25406" y="30976"/>
                      <a:pt x="25856" y="30976"/>
                    </a:cubicBezTo>
                    <a:cubicBezTo>
                      <a:pt x="26455" y="30976"/>
                      <a:pt x="27086" y="30975"/>
                      <a:pt x="27789" y="3097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3"/>
              <p:cNvSpPr/>
              <p:nvPr/>
            </p:nvSpPr>
            <p:spPr>
              <a:xfrm rot="5400000">
                <a:off x="10674715" y="4791067"/>
                <a:ext cx="291013" cy="323195"/>
              </a:xfrm>
              <a:custGeom>
                <a:avLst/>
                <a:gdLst/>
                <a:ahLst/>
                <a:cxnLst/>
                <a:rect l="l" t="t" r="r" b="b"/>
                <a:pathLst>
                  <a:path w="16467" h="18288" extrusionOk="0">
                    <a:moveTo>
                      <a:pt x="329" y="1"/>
                    </a:moveTo>
                    <a:cubicBezTo>
                      <a:pt x="232" y="1"/>
                      <a:pt x="140" y="20"/>
                      <a:pt x="88" y="120"/>
                    </a:cubicBezTo>
                    <a:cubicBezTo>
                      <a:pt x="1" y="290"/>
                      <a:pt x="165" y="396"/>
                      <a:pt x="258" y="510"/>
                    </a:cubicBezTo>
                    <a:cubicBezTo>
                      <a:pt x="370" y="648"/>
                      <a:pt x="493" y="778"/>
                      <a:pt x="611" y="913"/>
                    </a:cubicBezTo>
                    <a:cubicBezTo>
                      <a:pt x="4308" y="5081"/>
                      <a:pt x="8004" y="9252"/>
                      <a:pt x="11702" y="13420"/>
                    </a:cubicBezTo>
                    <a:cubicBezTo>
                      <a:pt x="13059" y="14951"/>
                      <a:pt x="14415" y="16479"/>
                      <a:pt x="15776" y="18006"/>
                    </a:cubicBezTo>
                    <a:cubicBezTo>
                      <a:pt x="15874" y="18118"/>
                      <a:pt x="15974" y="18287"/>
                      <a:pt x="16126" y="18287"/>
                    </a:cubicBezTo>
                    <a:cubicBezTo>
                      <a:pt x="16149" y="18287"/>
                      <a:pt x="16174" y="18283"/>
                      <a:pt x="16200" y="18274"/>
                    </a:cubicBezTo>
                    <a:cubicBezTo>
                      <a:pt x="16399" y="18205"/>
                      <a:pt x="16349" y="17971"/>
                      <a:pt x="16353" y="17799"/>
                    </a:cubicBezTo>
                    <a:cubicBezTo>
                      <a:pt x="16361" y="17365"/>
                      <a:pt x="16355" y="16931"/>
                      <a:pt x="16355" y="16497"/>
                    </a:cubicBezTo>
                    <a:cubicBezTo>
                      <a:pt x="16467" y="15472"/>
                      <a:pt x="16411" y="14503"/>
                      <a:pt x="15533" y="13770"/>
                    </a:cubicBezTo>
                    <a:cubicBezTo>
                      <a:pt x="15318" y="13590"/>
                      <a:pt x="15152" y="13357"/>
                      <a:pt x="14965" y="13146"/>
                    </a:cubicBezTo>
                    <a:cubicBezTo>
                      <a:pt x="11233" y="8939"/>
                      <a:pt x="7502" y="4732"/>
                      <a:pt x="3768" y="527"/>
                    </a:cubicBezTo>
                    <a:cubicBezTo>
                      <a:pt x="3535" y="265"/>
                      <a:pt x="3313" y="2"/>
                      <a:pt x="2906" y="2"/>
                    </a:cubicBezTo>
                    <a:cubicBezTo>
                      <a:pt x="2899" y="2"/>
                      <a:pt x="2892" y="2"/>
                      <a:pt x="2884" y="2"/>
                    </a:cubicBezTo>
                    <a:cubicBezTo>
                      <a:pt x="2603" y="8"/>
                      <a:pt x="2321" y="10"/>
                      <a:pt x="2039" y="10"/>
                    </a:cubicBezTo>
                    <a:cubicBezTo>
                      <a:pt x="1650" y="10"/>
                      <a:pt x="1261" y="7"/>
                      <a:pt x="872" y="7"/>
                    </a:cubicBezTo>
                    <a:cubicBezTo>
                      <a:pt x="749" y="7"/>
                      <a:pt x="626" y="7"/>
                      <a:pt x="503" y="8"/>
                    </a:cubicBezTo>
                    <a:cubicBezTo>
                      <a:pt x="448" y="8"/>
                      <a:pt x="388" y="1"/>
                      <a:pt x="3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3"/>
              <p:cNvSpPr/>
              <p:nvPr/>
            </p:nvSpPr>
            <p:spPr>
              <a:xfrm rot="5400000">
                <a:off x="10015764" y="32846"/>
                <a:ext cx="263691" cy="294777"/>
              </a:xfrm>
              <a:custGeom>
                <a:avLst/>
                <a:gdLst/>
                <a:ahLst/>
                <a:cxnLst/>
                <a:rect l="l" t="t" r="r" b="b"/>
                <a:pathLst>
                  <a:path w="14921" h="16680" extrusionOk="0">
                    <a:moveTo>
                      <a:pt x="304" y="0"/>
                    </a:moveTo>
                    <a:cubicBezTo>
                      <a:pt x="268" y="0"/>
                      <a:pt x="229" y="9"/>
                      <a:pt x="185" y="30"/>
                    </a:cubicBezTo>
                    <a:cubicBezTo>
                      <a:pt x="0" y="117"/>
                      <a:pt x="70" y="348"/>
                      <a:pt x="68" y="518"/>
                    </a:cubicBezTo>
                    <a:cubicBezTo>
                      <a:pt x="60" y="1257"/>
                      <a:pt x="93" y="1998"/>
                      <a:pt x="54" y="2737"/>
                    </a:cubicBezTo>
                    <a:cubicBezTo>
                      <a:pt x="23" y="3345"/>
                      <a:pt x="241" y="3807"/>
                      <a:pt x="639" y="4252"/>
                    </a:cubicBezTo>
                    <a:cubicBezTo>
                      <a:pt x="3976" y="7983"/>
                      <a:pt x="7328" y="11704"/>
                      <a:pt x="10611" y="15482"/>
                    </a:cubicBezTo>
                    <a:cubicBezTo>
                      <a:pt x="11220" y="16184"/>
                      <a:pt x="11816" y="16680"/>
                      <a:pt x="12547" y="16680"/>
                    </a:cubicBezTo>
                    <a:cubicBezTo>
                      <a:pt x="12701" y="16680"/>
                      <a:pt x="12861" y="16658"/>
                      <a:pt x="13029" y="16611"/>
                    </a:cubicBezTo>
                    <a:cubicBezTo>
                      <a:pt x="13314" y="16611"/>
                      <a:pt x="13531" y="16618"/>
                      <a:pt x="13719" y="16618"/>
                    </a:cubicBezTo>
                    <a:cubicBezTo>
                      <a:pt x="13841" y="16618"/>
                      <a:pt x="13952" y="16615"/>
                      <a:pt x="14061" y="16606"/>
                    </a:cubicBezTo>
                    <a:cubicBezTo>
                      <a:pt x="14080" y="16604"/>
                      <a:pt x="14099" y="16603"/>
                      <a:pt x="14118" y="16603"/>
                    </a:cubicBezTo>
                    <a:cubicBezTo>
                      <a:pt x="14246" y="16603"/>
                      <a:pt x="14393" y="16636"/>
                      <a:pt x="14522" y="16636"/>
                    </a:cubicBezTo>
                    <a:cubicBezTo>
                      <a:pt x="14655" y="16636"/>
                      <a:pt x="14770" y="16601"/>
                      <a:pt x="14822" y="16457"/>
                    </a:cubicBezTo>
                    <a:cubicBezTo>
                      <a:pt x="14920" y="16191"/>
                      <a:pt x="14571" y="15994"/>
                      <a:pt x="14389" y="15791"/>
                    </a:cubicBezTo>
                    <a:cubicBezTo>
                      <a:pt x="11477" y="12501"/>
                      <a:pt x="8563" y="9214"/>
                      <a:pt x="5649" y="5926"/>
                    </a:cubicBezTo>
                    <a:cubicBezTo>
                      <a:pt x="3989" y="4052"/>
                      <a:pt x="2328" y="2180"/>
                      <a:pt x="660" y="312"/>
                    </a:cubicBezTo>
                    <a:cubicBezTo>
                      <a:pt x="558" y="199"/>
                      <a:pt x="471" y="0"/>
                      <a:pt x="3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3"/>
              <p:cNvSpPr/>
              <p:nvPr/>
            </p:nvSpPr>
            <p:spPr>
              <a:xfrm rot="5400000">
                <a:off x="10914937" y="5029297"/>
                <a:ext cx="64805" cy="70761"/>
              </a:xfrm>
              <a:custGeom>
                <a:avLst/>
                <a:gdLst/>
                <a:ahLst/>
                <a:cxnLst/>
                <a:rect l="l" t="t" r="r" b="b"/>
                <a:pathLst>
                  <a:path w="3667" h="4004" extrusionOk="0">
                    <a:moveTo>
                      <a:pt x="588" y="1"/>
                    </a:moveTo>
                    <a:cubicBezTo>
                      <a:pt x="401" y="1"/>
                      <a:pt x="251" y="37"/>
                      <a:pt x="193" y="165"/>
                    </a:cubicBezTo>
                    <a:cubicBezTo>
                      <a:pt x="0" y="593"/>
                      <a:pt x="627" y="881"/>
                      <a:pt x="909" y="1215"/>
                    </a:cubicBezTo>
                    <a:cubicBezTo>
                      <a:pt x="1712" y="2162"/>
                      <a:pt x="2553" y="3075"/>
                      <a:pt x="3379" y="4003"/>
                    </a:cubicBezTo>
                    <a:lnTo>
                      <a:pt x="3588" y="3938"/>
                    </a:lnTo>
                    <a:cubicBezTo>
                      <a:pt x="3625" y="2761"/>
                      <a:pt x="3667" y="1581"/>
                      <a:pt x="3553" y="402"/>
                    </a:cubicBezTo>
                    <a:cubicBezTo>
                      <a:pt x="3522" y="90"/>
                      <a:pt x="3221" y="57"/>
                      <a:pt x="2951" y="57"/>
                    </a:cubicBezTo>
                    <a:cubicBezTo>
                      <a:pt x="2622" y="57"/>
                      <a:pt x="2293" y="50"/>
                      <a:pt x="1965" y="50"/>
                    </a:cubicBezTo>
                    <a:cubicBezTo>
                      <a:pt x="1782" y="50"/>
                      <a:pt x="1599" y="52"/>
                      <a:pt x="1417" y="59"/>
                    </a:cubicBezTo>
                    <a:cubicBezTo>
                      <a:pt x="1400" y="59"/>
                      <a:pt x="1383" y="60"/>
                      <a:pt x="1365" y="60"/>
                    </a:cubicBezTo>
                    <a:cubicBezTo>
                      <a:pt x="1126" y="60"/>
                      <a:pt x="828" y="1"/>
                      <a:pt x="5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3"/>
              <p:cNvSpPr/>
              <p:nvPr/>
            </p:nvSpPr>
            <p:spPr>
              <a:xfrm rot="5400000">
                <a:off x="10001462" y="44969"/>
                <a:ext cx="42078" cy="42732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2418" extrusionOk="0">
                    <a:moveTo>
                      <a:pt x="351" y="1"/>
                    </a:moveTo>
                    <a:lnTo>
                      <a:pt x="351" y="1"/>
                    </a:lnTo>
                    <a:cubicBezTo>
                      <a:pt x="1" y="1956"/>
                      <a:pt x="130" y="2417"/>
                      <a:pt x="1327" y="2417"/>
                    </a:cubicBezTo>
                    <a:cubicBezTo>
                      <a:pt x="1469" y="2417"/>
                      <a:pt x="1626" y="2411"/>
                      <a:pt x="1798" y="2399"/>
                    </a:cubicBezTo>
                    <a:lnTo>
                      <a:pt x="1875" y="2399"/>
                    </a:lnTo>
                    <a:cubicBezTo>
                      <a:pt x="1878" y="2399"/>
                      <a:pt x="1881" y="2399"/>
                      <a:pt x="1884" y="2399"/>
                    </a:cubicBezTo>
                    <a:cubicBezTo>
                      <a:pt x="2235" y="2399"/>
                      <a:pt x="2381" y="2275"/>
                      <a:pt x="2109" y="1961"/>
                    </a:cubicBezTo>
                    <a:cubicBezTo>
                      <a:pt x="1557" y="1332"/>
                      <a:pt x="993" y="717"/>
                      <a:pt x="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86" name="Google Shape;1486;p33"/>
            <p:cNvCxnSpPr/>
            <p:nvPr/>
          </p:nvCxnSpPr>
          <p:spPr>
            <a:xfrm rot="-5400000">
              <a:off x="4784934" y="3134279"/>
              <a:ext cx="6352800" cy="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33"/>
            <p:cNvCxnSpPr/>
            <p:nvPr/>
          </p:nvCxnSpPr>
          <p:spPr>
            <a:xfrm>
              <a:off x="0" y="1270946"/>
              <a:ext cx="7970700" cy="18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8" name="Google Shape;1488;p33"/>
            <p:cNvGrpSpPr/>
            <p:nvPr/>
          </p:nvGrpSpPr>
          <p:grpSpPr>
            <a:xfrm>
              <a:off x="279498" y="2247268"/>
              <a:ext cx="430737" cy="1581808"/>
              <a:chOff x="279498" y="2247268"/>
              <a:chExt cx="430737" cy="1581808"/>
            </a:xfrm>
          </p:grpSpPr>
          <p:sp>
            <p:nvSpPr>
              <p:cNvPr id="1489" name="Google Shape;1489;p33"/>
              <p:cNvSpPr/>
              <p:nvPr/>
            </p:nvSpPr>
            <p:spPr>
              <a:xfrm>
                <a:off x="279498" y="2822636"/>
                <a:ext cx="430737" cy="430965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9478" extrusionOk="0">
                    <a:moveTo>
                      <a:pt x="4900" y="9472"/>
                    </a:moveTo>
                    <a:cubicBezTo>
                      <a:pt x="3062" y="9466"/>
                      <a:pt x="1402" y="8352"/>
                      <a:pt x="701" y="6652"/>
                    </a:cubicBezTo>
                    <a:cubicBezTo>
                      <a:pt x="1" y="4946"/>
                      <a:pt x="397" y="2987"/>
                      <a:pt x="1701" y="1689"/>
                    </a:cubicBezTo>
                    <a:cubicBezTo>
                      <a:pt x="3005" y="391"/>
                      <a:pt x="4963" y="0"/>
                      <a:pt x="6664" y="707"/>
                    </a:cubicBezTo>
                    <a:cubicBezTo>
                      <a:pt x="8364" y="1413"/>
                      <a:pt x="9472" y="3073"/>
                      <a:pt x="9472" y="4917"/>
                    </a:cubicBezTo>
                    <a:cubicBezTo>
                      <a:pt x="9472" y="7439"/>
                      <a:pt x="7422" y="9478"/>
                      <a:pt x="4900" y="9472"/>
                    </a:cubicBezTo>
                    <a:close/>
                    <a:moveTo>
                      <a:pt x="5113" y="4705"/>
                    </a:moveTo>
                    <a:lnTo>
                      <a:pt x="6905" y="4705"/>
                    </a:lnTo>
                    <a:cubicBezTo>
                      <a:pt x="6888" y="4102"/>
                      <a:pt x="6796" y="3499"/>
                      <a:pt x="6623" y="2918"/>
                    </a:cubicBezTo>
                    <a:lnTo>
                      <a:pt x="5107" y="2918"/>
                    </a:lnTo>
                    <a:close/>
                    <a:moveTo>
                      <a:pt x="6905" y="5124"/>
                    </a:moveTo>
                    <a:lnTo>
                      <a:pt x="5113" y="5124"/>
                    </a:lnTo>
                    <a:lnTo>
                      <a:pt x="5113" y="6910"/>
                    </a:lnTo>
                    <a:lnTo>
                      <a:pt x="6629" y="6910"/>
                    </a:lnTo>
                    <a:cubicBezTo>
                      <a:pt x="6796" y="6330"/>
                      <a:pt x="6893" y="5733"/>
                      <a:pt x="6905" y="5124"/>
                    </a:cubicBezTo>
                    <a:close/>
                    <a:moveTo>
                      <a:pt x="9047" y="5124"/>
                    </a:moveTo>
                    <a:lnTo>
                      <a:pt x="7313" y="5124"/>
                    </a:lnTo>
                    <a:cubicBezTo>
                      <a:pt x="7295" y="5727"/>
                      <a:pt x="7209" y="6330"/>
                      <a:pt x="7048" y="6910"/>
                    </a:cubicBezTo>
                    <a:lnTo>
                      <a:pt x="8542" y="6910"/>
                    </a:lnTo>
                    <a:cubicBezTo>
                      <a:pt x="8846" y="6365"/>
                      <a:pt x="9019" y="5750"/>
                      <a:pt x="9053" y="5124"/>
                    </a:cubicBezTo>
                    <a:close/>
                    <a:moveTo>
                      <a:pt x="8278" y="7318"/>
                    </a:moveTo>
                    <a:lnTo>
                      <a:pt x="6922" y="7318"/>
                    </a:lnTo>
                    <a:cubicBezTo>
                      <a:pt x="6738" y="7864"/>
                      <a:pt x="6480" y="8381"/>
                      <a:pt x="6164" y="8858"/>
                    </a:cubicBezTo>
                    <a:cubicBezTo>
                      <a:pt x="7014" y="8588"/>
                      <a:pt x="7755" y="8042"/>
                      <a:pt x="8278" y="7318"/>
                    </a:cubicBezTo>
                    <a:close/>
                    <a:moveTo>
                      <a:pt x="5549" y="9001"/>
                    </a:moveTo>
                    <a:cubicBezTo>
                      <a:pt x="5951" y="8496"/>
                      <a:pt x="6267" y="7927"/>
                      <a:pt x="6491" y="7318"/>
                    </a:cubicBezTo>
                    <a:lnTo>
                      <a:pt x="5107" y="7318"/>
                    </a:lnTo>
                    <a:lnTo>
                      <a:pt x="5107" y="9047"/>
                    </a:lnTo>
                    <a:cubicBezTo>
                      <a:pt x="5256" y="9041"/>
                      <a:pt x="5406" y="9024"/>
                      <a:pt x="5549" y="9001"/>
                    </a:cubicBezTo>
                    <a:close/>
                    <a:moveTo>
                      <a:pt x="4688" y="9047"/>
                    </a:moveTo>
                    <a:lnTo>
                      <a:pt x="4688" y="7318"/>
                    </a:lnTo>
                    <a:lnTo>
                      <a:pt x="3206" y="7318"/>
                    </a:lnTo>
                    <a:cubicBezTo>
                      <a:pt x="3424" y="7916"/>
                      <a:pt x="3734" y="8479"/>
                      <a:pt x="4130" y="8984"/>
                    </a:cubicBezTo>
                    <a:cubicBezTo>
                      <a:pt x="4314" y="9018"/>
                      <a:pt x="4498" y="9041"/>
                      <a:pt x="4688" y="9047"/>
                    </a:cubicBezTo>
                    <a:close/>
                    <a:moveTo>
                      <a:pt x="3510" y="8817"/>
                    </a:moveTo>
                    <a:cubicBezTo>
                      <a:pt x="3200" y="8346"/>
                      <a:pt x="2953" y="7847"/>
                      <a:pt x="2775" y="7318"/>
                    </a:cubicBezTo>
                    <a:lnTo>
                      <a:pt x="1523" y="7318"/>
                    </a:lnTo>
                    <a:cubicBezTo>
                      <a:pt x="2017" y="8008"/>
                      <a:pt x="2706" y="8530"/>
                      <a:pt x="3510" y="8817"/>
                    </a:cubicBezTo>
                    <a:close/>
                    <a:moveTo>
                      <a:pt x="1264" y="6910"/>
                    </a:moveTo>
                    <a:lnTo>
                      <a:pt x="2654" y="6910"/>
                    </a:lnTo>
                    <a:cubicBezTo>
                      <a:pt x="2493" y="6330"/>
                      <a:pt x="2402" y="5727"/>
                      <a:pt x="2390" y="5124"/>
                    </a:cubicBezTo>
                    <a:lnTo>
                      <a:pt x="753" y="5124"/>
                    </a:lnTo>
                    <a:cubicBezTo>
                      <a:pt x="787" y="5750"/>
                      <a:pt x="960" y="6365"/>
                      <a:pt x="1264" y="6910"/>
                    </a:cubicBezTo>
                    <a:close/>
                    <a:moveTo>
                      <a:pt x="753" y="4705"/>
                    </a:moveTo>
                    <a:lnTo>
                      <a:pt x="2384" y="4705"/>
                    </a:lnTo>
                    <a:cubicBezTo>
                      <a:pt x="2402" y="4102"/>
                      <a:pt x="2493" y="3499"/>
                      <a:pt x="2654" y="2913"/>
                    </a:cubicBezTo>
                    <a:lnTo>
                      <a:pt x="1264" y="2913"/>
                    </a:lnTo>
                    <a:cubicBezTo>
                      <a:pt x="960" y="3464"/>
                      <a:pt x="787" y="4079"/>
                      <a:pt x="753" y="4710"/>
                    </a:cubicBezTo>
                    <a:close/>
                    <a:moveTo>
                      <a:pt x="1523" y="2511"/>
                    </a:moveTo>
                    <a:lnTo>
                      <a:pt x="2775" y="2511"/>
                    </a:lnTo>
                    <a:cubicBezTo>
                      <a:pt x="2953" y="1988"/>
                      <a:pt x="3200" y="1482"/>
                      <a:pt x="3504" y="1017"/>
                    </a:cubicBezTo>
                    <a:cubicBezTo>
                      <a:pt x="2712" y="1304"/>
                      <a:pt x="2017" y="1827"/>
                      <a:pt x="1523" y="2511"/>
                    </a:cubicBezTo>
                    <a:close/>
                    <a:moveTo>
                      <a:pt x="4688" y="782"/>
                    </a:moveTo>
                    <a:cubicBezTo>
                      <a:pt x="4498" y="793"/>
                      <a:pt x="4314" y="816"/>
                      <a:pt x="4130" y="851"/>
                    </a:cubicBezTo>
                    <a:cubicBezTo>
                      <a:pt x="3734" y="1350"/>
                      <a:pt x="3424" y="1913"/>
                      <a:pt x="3206" y="2511"/>
                    </a:cubicBezTo>
                    <a:lnTo>
                      <a:pt x="4688" y="2511"/>
                    </a:lnTo>
                    <a:close/>
                    <a:moveTo>
                      <a:pt x="4688" y="2918"/>
                    </a:moveTo>
                    <a:lnTo>
                      <a:pt x="3074" y="2918"/>
                    </a:lnTo>
                    <a:cubicBezTo>
                      <a:pt x="2901" y="3499"/>
                      <a:pt x="2809" y="4102"/>
                      <a:pt x="2798" y="4710"/>
                    </a:cubicBezTo>
                    <a:lnTo>
                      <a:pt x="4693" y="4710"/>
                    </a:lnTo>
                    <a:close/>
                    <a:moveTo>
                      <a:pt x="2798" y="5124"/>
                    </a:moveTo>
                    <a:cubicBezTo>
                      <a:pt x="2809" y="5733"/>
                      <a:pt x="2907" y="6330"/>
                      <a:pt x="3074" y="6910"/>
                    </a:cubicBezTo>
                    <a:lnTo>
                      <a:pt x="4693" y="6910"/>
                    </a:lnTo>
                    <a:lnTo>
                      <a:pt x="4693" y="5124"/>
                    </a:lnTo>
                    <a:close/>
                    <a:moveTo>
                      <a:pt x="5113" y="782"/>
                    </a:moveTo>
                    <a:lnTo>
                      <a:pt x="5113" y="2511"/>
                    </a:lnTo>
                    <a:lnTo>
                      <a:pt x="6491" y="2511"/>
                    </a:lnTo>
                    <a:cubicBezTo>
                      <a:pt x="6273" y="1907"/>
                      <a:pt x="5957" y="1339"/>
                      <a:pt x="5561" y="828"/>
                    </a:cubicBezTo>
                    <a:cubicBezTo>
                      <a:pt x="5411" y="805"/>
                      <a:pt x="5262" y="793"/>
                      <a:pt x="5113" y="782"/>
                    </a:cubicBezTo>
                    <a:close/>
                    <a:moveTo>
                      <a:pt x="6164" y="977"/>
                    </a:moveTo>
                    <a:cubicBezTo>
                      <a:pt x="6485" y="1454"/>
                      <a:pt x="6738" y="1971"/>
                      <a:pt x="6922" y="2511"/>
                    </a:cubicBezTo>
                    <a:lnTo>
                      <a:pt x="8278" y="2511"/>
                    </a:lnTo>
                    <a:cubicBezTo>
                      <a:pt x="7755" y="1787"/>
                      <a:pt x="7014" y="1247"/>
                      <a:pt x="6164" y="977"/>
                    </a:cubicBezTo>
                    <a:close/>
                    <a:moveTo>
                      <a:pt x="8536" y="2913"/>
                    </a:moveTo>
                    <a:lnTo>
                      <a:pt x="7048" y="2913"/>
                    </a:lnTo>
                    <a:cubicBezTo>
                      <a:pt x="7209" y="3499"/>
                      <a:pt x="7295" y="4096"/>
                      <a:pt x="7313" y="4705"/>
                    </a:cubicBezTo>
                    <a:lnTo>
                      <a:pt x="9047" y="4705"/>
                    </a:lnTo>
                    <a:cubicBezTo>
                      <a:pt x="9013" y="4073"/>
                      <a:pt x="8841" y="3464"/>
                      <a:pt x="8536" y="29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3"/>
              <p:cNvSpPr/>
              <p:nvPr/>
            </p:nvSpPr>
            <p:spPr>
              <a:xfrm>
                <a:off x="279630" y="2247268"/>
                <a:ext cx="430464" cy="431010"/>
              </a:xfrm>
              <a:custGeom>
                <a:avLst/>
                <a:gdLst/>
                <a:ahLst/>
                <a:cxnLst/>
                <a:rect l="l" t="t" r="r" b="b"/>
                <a:pathLst>
                  <a:path w="9467" h="9479" extrusionOk="0">
                    <a:moveTo>
                      <a:pt x="4900" y="9472"/>
                    </a:moveTo>
                    <a:cubicBezTo>
                      <a:pt x="3056" y="9467"/>
                      <a:pt x="1396" y="8352"/>
                      <a:pt x="701" y="6646"/>
                    </a:cubicBezTo>
                    <a:cubicBezTo>
                      <a:pt x="0" y="4946"/>
                      <a:pt x="391" y="2988"/>
                      <a:pt x="1695" y="1689"/>
                    </a:cubicBezTo>
                    <a:cubicBezTo>
                      <a:pt x="2999" y="386"/>
                      <a:pt x="4957" y="1"/>
                      <a:pt x="6658" y="707"/>
                    </a:cubicBezTo>
                    <a:cubicBezTo>
                      <a:pt x="8358" y="1414"/>
                      <a:pt x="9466" y="3074"/>
                      <a:pt x="9466" y="4918"/>
                    </a:cubicBezTo>
                    <a:cubicBezTo>
                      <a:pt x="9466" y="7439"/>
                      <a:pt x="7422" y="9478"/>
                      <a:pt x="4900" y="9472"/>
                    </a:cubicBezTo>
                    <a:close/>
                    <a:moveTo>
                      <a:pt x="5107" y="4705"/>
                    </a:moveTo>
                    <a:lnTo>
                      <a:pt x="6905" y="4705"/>
                    </a:lnTo>
                    <a:cubicBezTo>
                      <a:pt x="6887" y="4102"/>
                      <a:pt x="6790" y="3499"/>
                      <a:pt x="6617" y="2913"/>
                    </a:cubicBezTo>
                    <a:lnTo>
                      <a:pt x="5107" y="2913"/>
                    </a:lnTo>
                    <a:close/>
                    <a:moveTo>
                      <a:pt x="6905" y="5124"/>
                    </a:moveTo>
                    <a:lnTo>
                      <a:pt x="5107" y="5124"/>
                    </a:lnTo>
                    <a:lnTo>
                      <a:pt x="5107" y="6911"/>
                    </a:lnTo>
                    <a:lnTo>
                      <a:pt x="6623" y="6911"/>
                    </a:lnTo>
                    <a:cubicBezTo>
                      <a:pt x="6796" y="6331"/>
                      <a:pt x="6887" y="5727"/>
                      <a:pt x="6905" y="5124"/>
                    </a:cubicBezTo>
                    <a:close/>
                    <a:moveTo>
                      <a:pt x="9041" y="5124"/>
                    </a:moveTo>
                    <a:lnTo>
                      <a:pt x="7313" y="5124"/>
                    </a:lnTo>
                    <a:cubicBezTo>
                      <a:pt x="7295" y="5727"/>
                      <a:pt x="7203" y="6331"/>
                      <a:pt x="7048" y="6911"/>
                    </a:cubicBezTo>
                    <a:lnTo>
                      <a:pt x="8530" y="6911"/>
                    </a:lnTo>
                    <a:cubicBezTo>
                      <a:pt x="8835" y="6365"/>
                      <a:pt x="9013" y="5750"/>
                      <a:pt x="9041" y="5124"/>
                    </a:cubicBezTo>
                    <a:close/>
                    <a:moveTo>
                      <a:pt x="8277" y="7313"/>
                    </a:moveTo>
                    <a:lnTo>
                      <a:pt x="6916" y="7313"/>
                    </a:lnTo>
                    <a:cubicBezTo>
                      <a:pt x="6732" y="7858"/>
                      <a:pt x="6480" y="8381"/>
                      <a:pt x="6158" y="8858"/>
                    </a:cubicBezTo>
                    <a:cubicBezTo>
                      <a:pt x="7014" y="8582"/>
                      <a:pt x="7755" y="8042"/>
                      <a:pt x="8277" y="7313"/>
                    </a:cubicBezTo>
                    <a:close/>
                    <a:moveTo>
                      <a:pt x="5549" y="9001"/>
                    </a:moveTo>
                    <a:cubicBezTo>
                      <a:pt x="5945" y="8496"/>
                      <a:pt x="6267" y="7922"/>
                      <a:pt x="6485" y="7313"/>
                    </a:cubicBezTo>
                    <a:lnTo>
                      <a:pt x="5101" y="7313"/>
                    </a:lnTo>
                    <a:lnTo>
                      <a:pt x="5101" y="9047"/>
                    </a:lnTo>
                    <a:cubicBezTo>
                      <a:pt x="5250" y="9042"/>
                      <a:pt x="5400" y="9024"/>
                      <a:pt x="5549" y="9001"/>
                    </a:cubicBezTo>
                    <a:close/>
                    <a:moveTo>
                      <a:pt x="4688" y="9047"/>
                    </a:moveTo>
                    <a:lnTo>
                      <a:pt x="4688" y="7313"/>
                    </a:lnTo>
                    <a:lnTo>
                      <a:pt x="3200" y="7313"/>
                    </a:lnTo>
                    <a:cubicBezTo>
                      <a:pt x="3418" y="7916"/>
                      <a:pt x="3728" y="8479"/>
                      <a:pt x="4125" y="8979"/>
                    </a:cubicBezTo>
                    <a:cubicBezTo>
                      <a:pt x="4308" y="9013"/>
                      <a:pt x="4498" y="9036"/>
                      <a:pt x="4688" y="9047"/>
                    </a:cubicBezTo>
                    <a:close/>
                    <a:moveTo>
                      <a:pt x="3504" y="8812"/>
                    </a:moveTo>
                    <a:cubicBezTo>
                      <a:pt x="3194" y="8347"/>
                      <a:pt x="2947" y="7841"/>
                      <a:pt x="2769" y="7313"/>
                    </a:cubicBezTo>
                    <a:lnTo>
                      <a:pt x="1517" y="7313"/>
                    </a:lnTo>
                    <a:cubicBezTo>
                      <a:pt x="2011" y="8008"/>
                      <a:pt x="2706" y="8530"/>
                      <a:pt x="3504" y="8812"/>
                    </a:cubicBezTo>
                    <a:close/>
                    <a:moveTo>
                      <a:pt x="1258" y="6911"/>
                    </a:moveTo>
                    <a:lnTo>
                      <a:pt x="2648" y="6911"/>
                    </a:lnTo>
                    <a:cubicBezTo>
                      <a:pt x="2488" y="6331"/>
                      <a:pt x="2396" y="5727"/>
                      <a:pt x="2384" y="5124"/>
                    </a:cubicBezTo>
                    <a:lnTo>
                      <a:pt x="747" y="5124"/>
                    </a:lnTo>
                    <a:cubicBezTo>
                      <a:pt x="782" y="5750"/>
                      <a:pt x="954" y="6365"/>
                      <a:pt x="1264" y="6911"/>
                    </a:cubicBezTo>
                    <a:close/>
                    <a:moveTo>
                      <a:pt x="747" y="4705"/>
                    </a:moveTo>
                    <a:lnTo>
                      <a:pt x="2384" y="4705"/>
                    </a:lnTo>
                    <a:cubicBezTo>
                      <a:pt x="2396" y="4102"/>
                      <a:pt x="2488" y="3499"/>
                      <a:pt x="2648" y="2913"/>
                    </a:cubicBezTo>
                    <a:lnTo>
                      <a:pt x="1264" y="2913"/>
                    </a:lnTo>
                    <a:cubicBezTo>
                      <a:pt x="954" y="3464"/>
                      <a:pt x="782" y="4079"/>
                      <a:pt x="753" y="4705"/>
                    </a:cubicBezTo>
                    <a:close/>
                    <a:moveTo>
                      <a:pt x="1517" y="2511"/>
                    </a:moveTo>
                    <a:lnTo>
                      <a:pt x="2769" y="2511"/>
                    </a:lnTo>
                    <a:cubicBezTo>
                      <a:pt x="2953" y="1982"/>
                      <a:pt x="3194" y="1483"/>
                      <a:pt x="3504" y="1017"/>
                    </a:cubicBezTo>
                    <a:cubicBezTo>
                      <a:pt x="2706" y="1305"/>
                      <a:pt x="2011" y="1822"/>
                      <a:pt x="1517" y="2511"/>
                    </a:cubicBezTo>
                    <a:close/>
                    <a:moveTo>
                      <a:pt x="4688" y="782"/>
                    </a:moveTo>
                    <a:cubicBezTo>
                      <a:pt x="4498" y="793"/>
                      <a:pt x="4308" y="816"/>
                      <a:pt x="4125" y="851"/>
                    </a:cubicBezTo>
                    <a:cubicBezTo>
                      <a:pt x="3728" y="1351"/>
                      <a:pt x="3418" y="1913"/>
                      <a:pt x="3206" y="2511"/>
                    </a:cubicBezTo>
                    <a:lnTo>
                      <a:pt x="4688" y="2511"/>
                    </a:lnTo>
                    <a:close/>
                    <a:moveTo>
                      <a:pt x="4688" y="2913"/>
                    </a:moveTo>
                    <a:lnTo>
                      <a:pt x="3073" y="2913"/>
                    </a:lnTo>
                    <a:cubicBezTo>
                      <a:pt x="2901" y="3499"/>
                      <a:pt x="2809" y="4102"/>
                      <a:pt x="2792" y="4705"/>
                    </a:cubicBezTo>
                    <a:lnTo>
                      <a:pt x="4688" y="4705"/>
                    </a:lnTo>
                    <a:lnTo>
                      <a:pt x="4688" y="2913"/>
                    </a:lnTo>
                    <a:close/>
                    <a:moveTo>
                      <a:pt x="2786" y="5124"/>
                    </a:moveTo>
                    <a:cubicBezTo>
                      <a:pt x="2804" y="5727"/>
                      <a:pt x="2895" y="6331"/>
                      <a:pt x="3068" y="6911"/>
                    </a:cubicBezTo>
                    <a:lnTo>
                      <a:pt x="4688" y="6911"/>
                    </a:lnTo>
                    <a:lnTo>
                      <a:pt x="4688" y="5124"/>
                    </a:lnTo>
                    <a:close/>
                    <a:moveTo>
                      <a:pt x="5101" y="782"/>
                    </a:moveTo>
                    <a:lnTo>
                      <a:pt x="5101" y="2511"/>
                    </a:lnTo>
                    <a:lnTo>
                      <a:pt x="6485" y="2511"/>
                    </a:lnTo>
                    <a:cubicBezTo>
                      <a:pt x="6267" y="1908"/>
                      <a:pt x="5951" y="1339"/>
                      <a:pt x="5549" y="828"/>
                    </a:cubicBezTo>
                    <a:cubicBezTo>
                      <a:pt x="5406" y="811"/>
                      <a:pt x="5256" y="793"/>
                      <a:pt x="5107" y="788"/>
                    </a:cubicBezTo>
                    <a:close/>
                    <a:moveTo>
                      <a:pt x="6158" y="971"/>
                    </a:moveTo>
                    <a:cubicBezTo>
                      <a:pt x="6474" y="1448"/>
                      <a:pt x="6732" y="1965"/>
                      <a:pt x="6916" y="2511"/>
                    </a:cubicBezTo>
                    <a:lnTo>
                      <a:pt x="8272" y="2511"/>
                    </a:lnTo>
                    <a:cubicBezTo>
                      <a:pt x="7749" y="1787"/>
                      <a:pt x="7008" y="1247"/>
                      <a:pt x="6158" y="971"/>
                    </a:cubicBezTo>
                    <a:close/>
                    <a:moveTo>
                      <a:pt x="8524" y="2913"/>
                    </a:moveTo>
                    <a:lnTo>
                      <a:pt x="7043" y="2913"/>
                    </a:lnTo>
                    <a:cubicBezTo>
                      <a:pt x="7203" y="3493"/>
                      <a:pt x="7290" y="4096"/>
                      <a:pt x="7307" y="4705"/>
                    </a:cubicBezTo>
                    <a:lnTo>
                      <a:pt x="9041" y="4705"/>
                    </a:lnTo>
                    <a:cubicBezTo>
                      <a:pt x="9007" y="4073"/>
                      <a:pt x="8835" y="3464"/>
                      <a:pt x="8530" y="29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3"/>
              <p:cNvSpPr/>
              <p:nvPr/>
            </p:nvSpPr>
            <p:spPr>
              <a:xfrm>
                <a:off x="279498" y="3398111"/>
                <a:ext cx="430737" cy="430965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9478" extrusionOk="0">
                    <a:moveTo>
                      <a:pt x="4900" y="9472"/>
                    </a:moveTo>
                    <a:cubicBezTo>
                      <a:pt x="3062" y="9466"/>
                      <a:pt x="1402" y="8352"/>
                      <a:pt x="701" y="6652"/>
                    </a:cubicBezTo>
                    <a:cubicBezTo>
                      <a:pt x="1" y="4946"/>
                      <a:pt x="397" y="2987"/>
                      <a:pt x="1701" y="1689"/>
                    </a:cubicBezTo>
                    <a:cubicBezTo>
                      <a:pt x="3005" y="391"/>
                      <a:pt x="4963" y="0"/>
                      <a:pt x="6664" y="707"/>
                    </a:cubicBezTo>
                    <a:cubicBezTo>
                      <a:pt x="8364" y="1413"/>
                      <a:pt x="9472" y="3073"/>
                      <a:pt x="9472" y="4917"/>
                    </a:cubicBezTo>
                    <a:cubicBezTo>
                      <a:pt x="9472" y="7439"/>
                      <a:pt x="7422" y="9478"/>
                      <a:pt x="4900" y="9472"/>
                    </a:cubicBezTo>
                    <a:close/>
                    <a:moveTo>
                      <a:pt x="5113" y="4705"/>
                    </a:moveTo>
                    <a:lnTo>
                      <a:pt x="6905" y="4705"/>
                    </a:lnTo>
                    <a:cubicBezTo>
                      <a:pt x="6888" y="4102"/>
                      <a:pt x="6796" y="3499"/>
                      <a:pt x="6623" y="2918"/>
                    </a:cubicBezTo>
                    <a:lnTo>
                      <a:pt x="5107" y="2918"/>
                    </a:lnTo>
                    <a:close/>
                    <a:moveTo>
                      <a:pt x="6905" y="5124"/>
                    </a:moveTo>
                    <a:lnTo>
                      <a:pt x="5113" y="5124"/>
                    </a:lnTo>
                    <a:lnTo>
                      <a:pt x="5113" y="6910"/>
                    </a:lnTo>
                    <a:lnTo>
                      <a:pt x="6629" y="6910"/>
                    </a:lnTo>
                    <a:cubicBezTo>
                      <a:pt x="6796" y="6330"/>
                      <a:pt x="6893" y="5733"/>
                      <a:pt x="6905" y="5124"/>
                    </a:cubicBezTo>
                    <a:close/>
                    <a:moveTo>
                      <a:pt x="9047" y="5124"/>
                    </a:moveTo>
                    <a:lnTo>
                      <a:pt x="7313" y="5124"/>
                    </a:lnTo>
                    <a:cubicBezTo>
                      <a:pt x="7295" y="5727"/>
                      <a:pt x="7209" y="6330"/>
                      <a:pt x="7048" y="6910"/>
                    </a:cubicBezTo>
                    <a:lnTo>
                      <a:pt x="8542" y="6910"/>
                    </a:lnTo>
                    <a:cubicBezTo>
                      <a:pt x="8846" y="6365"/>
                      <a:pt x="9019" y="5750"/>
                      <a:pt x="9053" y="5124"/>
                    </a:cubicBezTo>
                    <a:close/>
                    <a:moveTo>
                      <a:pt x="8278" y="7318"/>
                    </a:moveTo>
                    <a:lnTo>
                      <a:pt x="6922" y="7318"/>
                    </a:lnTo>
                    <a:cubicBezTo>
                      <a:pt x="6738" y="7864"/>
                      <a:pt x="6480" y="8381"/>
                      <a:pt x="6164" y="8858"/>
                    </a:cubicBezTo>
                    <a:cubicBezTo>
                      <a:pt x="7014" y="8588"/>
                      <a:pt x="7755" y="8042"/>
                      <a:pt x="8278" y="7318"/>
                    </a:cubicBezTo>
                    <a:close/>
                    <a:moveTo>
                      <a:pt x="5549" y="9001"/>
                    </a:moveTo>
                    <a:cubicBezTo>
                      <a:pt x="5951" y="8496"/>
                      <a:pt x="6267" y="7927"/>
                      <a:pt x="6491" y="7318"/>
                    </a:cubicBezTo>
                    <a:lnTo>
                      <a:pt x="5107" y="7318"/>
                    </a:lnTo>
                    <a:lnTo>
                      <a:pt x="5107" y="9047"/>
                    </a:lnTo>
                    <a:cubicBezTo>
                      <a:pt x="5256" y="9041"/>
                      <a:pt x="5406" y="9024"/>
                      <a:pt x="5549" y="9001"/>
                    </a:cubicBezTo>
                    <a:close/>
                    <a:moveTo>
                      <a:pt x="4688" y="9047"/>
                    </a:moveTo>
                    <a:lnTo>
                      <a:pt x="4688" y="7318"/>
                    </a:lnTo>
                    <a:lnTo>
                      <a:pt x="3206" y="7318"/>
                    </a:lnTo>
                    <a:cubicBezTo>
                      <a:pt x="3424" y="7916"/>
                      <a:pt x="3734" y="8479"/>
                      <a:pt x="4130" y="8984"/>
                    </a:cubicBezTo>
                    <a:cubicBezTo>
                      <a:pt x="4314" y="9018"/>
                      <a:pt x="4498" y="9041"/>
                      <a:pt x="4688" y="9047"/>
                    </a:cubicBezTo>
                    <a:close/>
                    <a:moveTo>
                      <a:pt x="3510" y="8817"/>
                    </a:moveTo>
                    <a:cubicBezTo>
                      <a:pt x="3200" y="8346"/>
                      <a:pt x="2953" y="7847"/>
                      <a:pt x="2775" y="7318"/>
                    </a:cubicBezTo>
                    <a:lnTo>
                      <a:pt x="1523" y="7318"/>
                    </a:lnTo>
                    <a:cubicBezTo>
                      <a:pt x="2017" y="8008"/>
                      <a:pt x="2706" y="8530"/>
                      <a:pt x="3510" y="8817"/>
                    </a:cubicBezTo>
                    <a:close/>
                    <a:moveTo>
                      <a:pt x="1264" y="6910"/>
                    </a:moveTo>
                    <a:lnTo>
                      <a:pt x="2654" y="6910"/>
                    </a:lnTo>
                    <a:cubicBezTo>
                      <a:pt x="2493" y="6330"/>
                      <a:pt x="2402" y="5727"/>
                      <a:pt x="2390" y="5124"/>
                    </a:cubicBezTo>
                    <a:lnTo>
                      <a:pt x="753" y="5124"/>
                    </a:lnTo>
                    <a:cubicBezTo>
                      <a:pt x="787" y="5750"/>
                      <a:pt x="960" y="6365"/>
                      <a:pt x="1264" y="6910"/>
                    </a:cubicBezTo>
                    <a:close/>
                    <a:moveTo>
                      <a:pt x="753" y="4705"/>
                    </a:moveTo>
                    <a:lnTo>
                      <a:pt x="2384" y="4705"/>
                    </a:lnTo>
                    <a:cubicBezTo>
                      <a:pt x="2402" y="4102"/>
                      <a:pt x="2493" y="3499"/>
                      <a:pt x="2654" y="2913"/>
                    </a:cubicBezTo>
                    <a:lnTo>
                      <a:pt x="1264" y="2913"/>
                    </a:lnTo>
                    <a:cubicBezTo>
                      <a:pt x="960" y="3464"/>
                      <a:pt x="787" y="4079"/>
                      <a:pt x="753" y="4710"/>
                    </a:cubicBezTo>
                    <a:close/>
                    <a:moveTo>
                      <a:pt x="1523" y="2511"/>
                    </a:moveTo>
                    <a:lnTo>
                      <a:pt x="2775" y="2511"/>
                    </a:lnTo>
                    <a:cubicBezTo>
                      <a:pt x="2953" y="1988"/>
                      <a:pt x="3200" y="1482"/>
                      <a:pt x="3504" y="1017"/>
                    </a:cubicBezTo>
                    <a:cubicBezTo>
                      <a:pt x="2712" y="1304"/>
                      <a:pt x="2017" y="1827"/>
                      <a:pt x="1523" y="2511"/>
                    </a:cubicBezTo>
                    <a:close/>
                    <a:moveTo>
                      <a:pt x="4688" y="782"/>
                    </a:moveTo>
                    <a:cubicBezTo>
                      <a:pt x="4498" y="793"/>
                      <a:pt x="4314" y="816"/>
                      <a:pt x="4130" y="851"/>
                    </a:cubicBezTo>
                    <a:cubicBezTo>
                      <a:pt x="3734" y="1350"/>
                      <a:pt x="3424" y="1913"/>
                      <a:pt x="3206" y="2511"/>
                    </a:cubicBezTo>
                    <a:lnTo>
                      <a:pt x="4688" y="2511"/>
                    </a:lnTo>
                    <a:close/>
                    <a:moveTo>
                      <a:pt x="4688" y="2918"/>
                    </a:moveTo>
                    <a:lnTo>
                      <a:pt x="3074" y="2918"/>
                    </a:lnTo>
                    <a:cubicBezTo>
                      <a:pt x="2901" y="3499"/>
                      <a:pt x="2809" y="4102"/>
                      <a:pt x="2798" y="4710"/>
                    </a:cubicBezTo>
                    <a:lnTo>
                      <a:pt x="4693" y="4710"/>
                    </a:lnTo>
                    <a:close/>
                    <a:moveTo>
                      <a:pt x="2798" y="5124"/>
                    </a:moveTo>
                    <a:cubicBezTo>
                      <a:pt x="2809" y="5733"/>
                      <a:pt x="2907" y="6330"/>
                      <a:pt x="3074" y="6910"/>
                    </a:cubicBezTo>
                    <a:lnTo>
                      <a:pt x="4693" y="6910"/>
                    </a:lnTo>
                    <a:lnTo>
                      <a:pt x="4693" y="5124"/>
                    </a:lnTo>
                    <a:close/>
                    <a:moveTo>
                      <a:pt x="5113" y="782"/>
                    </a:moveTo>
                    <a:lnTo>
                      <a:pt x="5113" y="2511"/>
                    </a:lnTo>
                    <a:lnTo>
                      <a:pt x="6491" y="2511"/>
                    </a:lnTo>
                    <a:cubicBezTo>
                      <a:pt x="6273" y="1907"/>
                      <a:pt x="5957" y="1339"/>
                      <a:pt x="5561" y="828"/>
                    </a:cubicBezTo>
                    <a:cubicBezTo>
                      <a:pt x="5411" y="805"/>
                      <a:pt x="5262" y="793"/>
                      <a:pt x="5113" y="782"/>
                    </a:cubicBezTo>
                    <a:close/>
                    <a:moveTo>
                      <a:pt x="6164" y="977"/>
                    </a:moveTo>
                    <a:cubicBezTo>
                      <a:pt x="6485" y="1454"/>
                      <a:pt x="6738" y="1971"/>
                      <a:pt x="6922" y="2511"/>
                    </a:cubicBezTo>
                    <a:lnTo>
                      <a:pt x="8278" y="2511"/>
                    </a:lnTo>
                    <a:cubicBezTo>
                      <a:pt x="7755" y="1787"/>
                      <a:pt x="7014" y="1247"/>
                      <a:pt x="6164" y="977"/>
                    </a:cubicBezTo>
                    <a:close/>
                    <a:moveTo>
                      <a:pt x="8536" y="2913"/>
                    </a:moveTo>
                    <a:lnTo>
                      <a:pt x="7048" y="2913"/>
                    </a:lnTo>
                    <a:cubicBezTo>
                      <a:pt x="7209" y="3499"/>
                      <a:pt x="7295" y="4096"/>
                      <a:pt x="7313" y="4705"/>
                    </a:cubicBezTo>
                    <a:lnTo>
                      <a:pt x="9047" y="4705"/>
                    </a:lnTo>
                    <a:cubicBezTo>
                      <a:pt x="9013" y="4073"/>
                      <a:pt x="8841" y="3464"/>
                      <a:pt x="8536" y="291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3"/>
            <p:cNvSpPr/>
            <p:nvPr/>
          </p:nvSpPr>
          <p:spPr>
            <a:xfrm>
              <a:off x="809650" y="867675"/>
              <a:ext cx="1276175" cy="183275"/>
            </a:xfrm>
            <a:custGeom>
              <a:avLst/>
              <a:gdLst/>
              <a:ahLst/>
              <a:cxnLst/>
              <a:rect l="l" t="t" r="r" b="b"/>
              <a:pathLst>
                <a:path w="51047" h="7331" extrusionOk="0">
                  <a:moveTo>
                    <a:pt x="0" y="2930"/>
                  </a:moveTo>
                  <a:lnTo>
                    <a:pt x="7709" y="2930"/>
                  </a:lnTo>
                  <a:lnTo>
                    <a:pt x="4791" y="1"/>
                  </a:lnTo>
                  <a:lnTo>
                    <a:pt x="6853" y="1"/>
                  </a:lnTo>
                  <a:lnTo>
                    <a:pt x="10495" y="3666"/>
                  </a:lnTo>
                  <a:lnTo>
                    <a:pt x="6853" y="7330"/>
                  </a:lnTo>
                  <a:lnTo>
                    <a:pt x="4791" y="7330"/>
                  </a:lnTo>
                  <a:lnTo>
                    <a:pt x="7709" y="4395"/>
                  </a:lnTo>
                  <a:lnTo>
                    <a:pt x="0" y="4395"/>
                  </a:lnTo>
                  <a:close/>
                  <a:moveTo>
                    <a:pt x="20271" y="2930"/>
                  </a:moveTo>
                  <a:lnTo>
                    <a:pt x="27979" y="2930"/>
                  </a:lnTo>
                  <a:lnTo>
                    <a:pt x="25067" y="1"/>
                  </a:lnTo>
                  <a:lnTo>
                    <a:pt x="27129" y="1"/>
                  </a:lnTo>
                  <a:lnTo>
                    <a:pt x="30777" y="3666"/>
                  </a:lnTo>
                  <a:lnTo>
                    <a:pt x="27129" y="7330"/>
                  </a:lnTo>
                  <a:lnTo>
                    <a:pt x="25067" y="7330"/>
                  </a:lnTo>
                  <a:lnTo>
                    <a:pt x="27979" y="4395"/>
                  </a:lnTo>
                  <a:lnTo>
                    <a:pt x="20271" y="4395"/>
                  </a:lnTo>
                  <a:lnTo>
                    <a:pt x="20271" y="2936"/>
                  </a:lnTo>
                  <a:close/>
                  <a:moveTo>
                    <a:pt x="40547" y="2930"/>
                  </a:moveTo>
                  <a:lnTo>
                    <a:pt x="48255" y="2930"/>
                  </a:lnTo>
                  <a:lnTo>
                    <a:pt x="45337" y="1"/>
                  </a:lnTo>
                  <a:lnTo>
                    <a:pt x="47400" y="1"/>
                  </a:lnTo>
                  <a:lnTo>
                    <a:pt x="51047" y="3666"/>
                  </a:lnTo>
                  <a:lnTo>
                    <a:pt x="47400" y="7330"/>
                  </a:lnTo>
                  <a:lnTo>
                    <a:pt x="45337" y="7330"/>
                  </a:lnTo>
                  <a:lnTo>
                    <a:pt x="48255" y="4395"/>
                  </a:lnTo>
                  <a:lnTo>
                    <a:pt x="40547" y="43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25" y="536825"/>
            <a:ext cx="7723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25" y="1152475"/>
            <a:ext cx="7723500" cy="34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sap Condensed"/>
              <a:buChar char="●"/>
              <a:defRPr sz="1800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Condensed"/>
              <a:buChar char="○"/>
              <a:defRPr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Condensed"/>
              <a:buChar char="■"/>
              <a:defRPr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Condensed"/>
              <a:buChar char="●"/>
              <a:defRPr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Condensed"/>
              <a:buChar char="○"/>
              <a:defRPr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Condensed"/>
              <a:buChar char="■"/>
              <a:defRPr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Condensed"/>
              <a:buChar char="●"/>
              <a:defRPr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Condensed"/>
              <a:buChar char="○"/>
              <a:defRPr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Condensed"/>
              <a:buChar char="■"/>
              <a:defRPr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62" r:id="rId6"/>
    <p:sldLayoutId id="2147483664" r:id="rId7"/>
    <p:sldLayoutId id="2147483674" r:id="rId8"/>
    <p:sldLayoutId id="2147483679" r:id="rId9"/>
    <p:sldLayoutId id="2147483680" r:id="rId10"/>
    <p:sldLayoutId id="2147483685" r:id="rId11"/>
    <p:sldLayoutId id="2147483687" r:id="rId12"/>
    <p:sldLayoutId id="2147483690" r:id="rId13"/>
    <p:sldLayoutId id="2147483691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9570F4-4E24-4888-B8FB-28A2A94D5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32C291A-921C-4AEE-918C-86174D4DE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BE967E8-96D9-405E-ADC2-673C977D22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246FF9-51D0-4EC6-9C0A-2CAA7C7615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CE2F1C5-2AC7-43B2-AEDA-E51A0D489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E0B649F6-8C39-4786-B277-28AC5983CFB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0859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zoricag@ucg.ac.m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bsanjaster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i.org/10.5788/31-1-164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2" name="Google Shape;1572;p38"/>
          <p:cNvPicPr preferRelativeResize="0"/>
          <p:nvPr/>
        </p:nvPicPr>
        <p:blipFill rotWithShape="1">
          <a:blip r:embed="rId3">
            <a:alphaModFix/>
          </a:blip>
          <a:srcRect l="16188" t="12778" r="12306"/>
          <a:stretch/>
        </p:blipFill>
        <p:spPr>
          <a:xfrm>
            <a:off x="6340211" y="5700"/>
            <a:ext cx="28118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3" name="Google Shape;1573;p38"/>
          <p:cNvSpPr txBox="1">
            <a:spLocks noGrp="1"/>
          </p:cNvSpPr>
          <p:nvPr>
            <p:ph type="ctrTitle"/>
          </p:nvPr>
        </p:nvSpPr>
        <p:spPr>
          <a:xfrm>
            <a:off x="0" y="1323063"/>
            <a:ext cx="6076457" cy="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3200" dirty="0"/>
              <a:t>TESTING CORPUS LINGUISTICS METHODS IN ESP VOCABULARY TEACHING</a:t>
            </a:r>
          </a:p>
        </p:txBody>
      </p:sp>
      <p:sp>
        <p:nvSpPr>
          <p:cNvPr id="1575" name="Google Shape;1575;p38"/>
          <p:cNvSpPr txBox="1">
            <a:spLocks noGrp="1"/>
          </p:cNvSpPr>
          <p:nvPr>
            <p:ph type="ctrTitle" idx="2"/>
          </p:nvPr>
        </p:nvSpPr>
        <p:spPr>
          <a:xfrm>
            <a:off x="95252" y="2462671"/>
            <a:ext cx="5440047" cy="16507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Zorica </a:t>
            </a:r>
            <a:r>
              <a:rPr lang="sr-Latn-ME" sz="1800" b="1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Đurović</a:t>
            </a:r>
            <a:br>
              <a:rPr lang="en-US" sz="18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Faculty of Maritime Studies Kotor, University of Montenegro</a:t>
            </a:r>
            <a:br>
              <a:rPr lang="sr-Latn-M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r-Latn-ME" sz="1800" b="1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Sanja Bauk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Maritime Studies Department, Faculty of Applied Sciences, Durban University of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Technolog</a:t>
            </a:r>
            <a:r>
              <a:rPr lang="sr-Latn-ME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endParaRPr sz="2400" dirty="0">
              <a:solidFill>
                <a:schemeClr val="dk1"/>
              </a:solidFill>
            </a:endParaRPr>
          </a:p>
        </p:txBody>
      </p:sp>
      <p:cxnSp>
        <p:nvCxnSpPr>
          <p:cNvPr id="1577" name="Google Shape;1577;p38"/>
          <p:cNvCxnSpPr/>
          <p:nvPr/>
        </p:nvCxnSpPr>
        <p:spPr>
          <a:xfrm>
            <a:off x="6339211" y="19275"/>
            <a:ext cx="0" cy="51378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8" name="Google Shape;1598;p38"/>
          <p:cNvSpPr txBox="1">
            <a:spLocks noGrp="1"/>
          </p:cNvSpPr>
          <p:nvPr>
            <p:ph type="subTitle" idx="3"/>
          </p:nvPr>
        </p:nvSpPr>
        <p:spPr>
          <a:xfrm>
            <a:off x="1933576" y="19275"/>
            <a:ext cx="4305293" cy="11237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sr-Latn-ME" sz="2000" dirty="0"/>
              <a:t>ESP connections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sr-Latn-ME" sz="2000" dirty="0"/>
              <a:t>Niš, 2022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1" name="Google Shape;1721;p45"/>
          <p:cNvPicPr preferRelativeResize="0"/>
          <p:nvPr/>
        </p:nvPicPr>
        <p:blipFill rotWithShape="1">
          <a:blip r:embed="rId3">
            <a:alphaModFix/>
          </a:blip>
          <a:srcRect l="10377" t="17477" r="1601" b="47995"/>
          <a:stretch/>
        </p:blipFill>
        <p:spPr>
          <a:xfrm>
            <a:off x="0" y="3219449"/>
            <a:ext cx="9144002" cy="1924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4" name="Google Shape;1724;p45"/>
          <p:cNvCxnSpPr/>
          <p:nvPr/>
        </p:nvCxnSpPr>
        <p:spPr>
          <a:xfrm>
            <a:off x="0" y="3118300"/>
            <a:ext cx="9168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1BD2E46-7A77-4FEA-9AB0-E99F1BF565AA}"/>
              </a:ext>
            </a:extLst>
          </p:cNvPr>
          <p:cNvSpPr txBox="1"/>
          <p:nvPr/>
        </p:nvSpPr>
        <p:spPr>
          <a:xfrm>
            <a:off x="2686050" y="-45130"/>
            <a:ext cx="456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Asap Condensed" panose="020B0604020202020204" charset="0"/>
              </a:rPr>
              <a:t>DISCUSSION ON QUANTITATIVE ANALYSIS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0A3740-A9DC-441A-B1D1-F9B955BA28B0}"/>
              </a:ext>
            </a:extLst>
          </p:cNvPr>
          <p:cNvSpPr txBox="1"/>
          <p:nvPr/>
        </p:nvSpPr>
        <p:spPr>
          <a:xfrm>
            <a:off x="1478756" y="567088"/>
            <a:ext cx="7246144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/>
                </a:solidFill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additional motivation with inno</a:t>
            </a:r>
            <a:r>
              <a:rPr lang="en-US" sz="1800" dirty="0">
                <a:solidFill>
                  <a:schemeClr val="accent3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vative methods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individual approach (e.g. </a:t>
            </a:r>
            <a:r>
              <a:rPr lang="en-US" sz="1800" dirty="0">
                <a:solidFill>
                  <a:schemeClr val="accent3"/>
                </a:solidFill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adding pictures of some components related to the assigned words and examples)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more individual work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required d</a:t>
            </a:r>
            <a:r>
              <a:rPr lang="en-US" sz="1800" dirty="0">
                <a:solidFill>
                  <a:schemeClr val="accent3"/>
                </a:solidFill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edication and  effort of the teacher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/>
                </a:solidFill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a more effective scoring in the case of the experimental group, working upon the DDL method.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3"/>
              </a:solidFill>
              <a:latin typeface="Asap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94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1" name="Google Shape;1721;p45"/>
          <p:cNvPicPr preferRelativeResize="0"/>
          <p:nvPr/>
        </p:nvPicPr>
        <p:blipFill rotWithShape="1">
          <a:blip r:embed="rId3">
            <a:alphaModFix/>
          </a:blip>
          <a:srcRect l="10377" t="17477" r="1601" b="47995"/>
          <a:stretch/>
        </p:blipFill>
        <p:spPr>
          <a:xfrm>
            <a:off x="0" y="3219449"/>
            <a:ext cx="9144002" cy="1924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4" name="Google Shape;1724;p45"/>
          <p:cNvCxnSpPr/>
          <p:nvPr/>
        </p:nvCxnSpPr>
        <p:spPr>
          <a:xfrm>
            <a:off x="0" y="3118300"/>
            <a:ext cx="9168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71F7F5-2FAE-4848-8489-B95349791FF9}"/>
              </a:ext>
            </a:extLst>
          </p:cNvPr>
          <p:cNvGraphicFramePr>
            <a:graphicFrameLocks noGrp="1"/>
          </p:cNvGraphicFramePr>
          <p:nvPr/>
        </p:nvGraphicFramePr>
        <p:xfrm>
          <a:off x="1473199" y="374352"/>
          <a:ext cx="7670801" cy="2963376"/>
        </p:xfrm>
        <a:graphic>
          <a:graphicData uri="http://schemas.openxmlformats.org/drawingml/2006/table">
            <a:tbl>
              <a:tblPr firstRow="1" firstCol="1" bandRow="1"/>
              <a:tblGrid>
                <a:gridCol w="2212977">
                  <a:extLst>
                    <a:ext uri="{9D8B030D-6E8A-4147-A177-3AD203B41FA5}">
                      <a16:colId xmlns:a16="http://schemas.microsoft.com/office/drawing/2014/main" val="936358455"/>
                    </a:ext>
                  </a:extLst>
                </a:gridCol>
                <a:gridCol w="5457824">
                  <a:extLst>
                    <a:ext uri="{9D8B030D-6E8A-4147-A177-3AD203B41FA5}">
                      <a16:colId xmlns:a16="http://schemas.microsoft.com/office/drawing/2014/main" val="1976845480"/>
                    </a:ext>
                  </a:extLst>
                </a:gridCol>
              </a:tblGrid>
              <a:tr h="2866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sap Condensed" panose="020B0604020202020204" charset="0"/>
                          <a:ea typeface="Times New Roman" panose="02020603050405020304" pitchFamily="18" charset="0"/>
                        </a:rPr>
                        <a:t>Variables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sap Condensed" panose="020B0604020202020204" charset="0"/>
                          <a:ea typeface="Times New Roman" panose="02020603050405020304" pitchFamily="18" charset="0"/>
                        </a:rPr>
                        <a:t>Categories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sap Condensed" panose="020B060402020202020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161617"/>
                  </a:ext>
                </a:extLst>
              </a:tr>
              <a:tr h="5512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sap Condensed" panose="020B0604020202020204" charset="0"/>
                          <a:ea typeface="Times New Roman" panose="02020603050405020304" pitchFamily="18" charset="0"/>
                        </a:rPr>
                        <a:t>Student satisfaction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sap Condensed" panose="020B0604020202020204" charset="0"/>
                          <a:ea typeface="Times New Roman" panose="02020603050405020304" pitchFamily="18" charset="0"/>
                        </a:rPr>
                        <a:t>Participation in research during classes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sap Condensed" panose="020B0604020202020204" charset="0"/>
                          <a:ea typeface="Times New Roman" panose="02020603050405020304" pitchFamily="18" charset="0"/>
                        </a:rPr>
                        <a:t>The most likable/easiest part of the research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sap Condensed" panose="020B0604020202020204" charset="0"/>
                          <a:ea typeface="Times New Roman" panose="02020603050405020304" pitchFamily="18" charset="0"/>
                        </a:rPr>
                        <a:t>The least likable/the most difficult part of the research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092000"/>
                  </a:ext>
                </a:extLst>
              </a:tr>
              <a:tr h="3674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sap Condensed" panose="020B0604020202020204" charset="0"/>
                          <a:ea typeface="Times New Roman" panose="02020603050405020304" pitchFamily="18" charset="0"/>
                        </a:rPr>
                        <a:t>Comparative impressions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sap Condensed" panose="020B0604020202020204" charset="0"/>
                          <a:ea typeface="Times New Roman" panose="02020603050405020304" pitchFamily="18" charset="0"/>
                        </a:rPr>
                        <a:t>Time spent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sap Condensed" panose="020B0604020202020204" charset="0"/>
                          <a:ea typeface="Times New Roman" panose="02020603050405020304" pitchFamily="18" charset="0"/>
                        </a:rPr>
                        <a:t>Language teacher involvement / individual work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241706"/>
                  </a:ext>
                </a:extLst>
              </a:tr>
              <a:tr h="1457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sap Condensed" panose="020B0604020202020204" charset="0"/>
                          <a:ea typeface="Times New Roman" panose="02020603050405020304" pitchFamily="18" charset="0"/>
                        </a:rPr>
                        <a:t>Opinions and suggestions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sap Condensed" panose="020B0604020202020204" charset="0"/>
                          <a:ea typeface="Times New Roman" panose="02020603050405020304" pitchFamily="18" charset="0"/>
                        </a:rPr>
                        <a:t>Method efficiency and additional suggestions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sap Condensed" panose="020B0604020202020204" charset="0"/>
                          <a:ea typeface="Times New Roman" panose="02020603050405020304" pitchFamily="18" charset="0"/>
                        </a:rPr>
                        <a:t>Usefulness of the frequency vocabulary list from ship instruction books and manuals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sap Condensed" panose="020B0604020202020204" charset="0"/>
                          <a:ea typeface="Times New Roman" panose="02020603050405020304" pitchFamily="18" charset="0"/>
                        </a:rPr>
                        <a:t>Other technical literature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sap Condensed" panose="020B0604020202020204" charset="0"/>
                          <a:ea typeface="Times New Roman" panose="02020603050405020304" pitchFamily="18" charset="0"/>
                        </a:rPr>
                        <a:t>Additional suggestions for teaching/learning technical vocabulary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08866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1BD2E46-7A77-4FEA-9AB0-E99F1BF565AA}"/>
              </a:ext>
            </a:extLst>
          </p:cNvPr>
          <p:cNvSpPr txBox="1"/>
          <p:nvPr/>
        </p:nvSpPr>
        <p:spPr>
          <a:xfrm>
            <a:off x="3714750" y="-45130"/>
            <a:ext cx="353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Asap Condensed" panose="020B0604020202020204" charset="0"/>
              </a:rPr>
              <a:t>QUALITATIVE RESEARCH</a:t>
            </a:r>
          </a:p>
        </p:txBody>
      </p:sp>
    </p:spTree>
    <p:extLst>
      <p:ext uri="{BB962C8B-B14F-4D97-AF65-F5344CB8AC3E}">
        <p14:creationId xmlns:p14="http://schemas.microsoft.com/office/powerpoint/2010/main" val="2165486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49"/>
          <p:cNvSpPr txBox="1">
            <a:spLocks noGrp="1"/>
          </p:cNvSpPr>
          <p:nvPr>
            <p:ph type="subTitle" idx="4"/>
          </p:nvPr>
        </p:nvSpPr>
        <p:spPr>
          <a:xfrm>
            <a:off x="3610950" y="3111374"/>
            <a:ext cx="1922100" cy="7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1855" name="Google Shape;1855;p49"/>
          <p:cNvSpPr txBox="1">
            <a:spLocks noGrp="1"/>
          </p:cNvSpPr>
          <p:nvPr>
            <p:ph type="subTitle" idx="1"/>
          </p:nvPr>
        </p:nvSpPr>
        <p:spPr>
          <a:xfrm>
            <a:off x="1257600" y="2751750"/>
            <a:ext cx="19221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856" name="Google Shape;1856;p49"/>
          <p:cNvSpPr txBox="1">
            <a:spLocks noGrp="1"/>
          </p:cNvSpPr>
          <p:nvPr>
            <p:ph type="subTitle" idx="3"/>
          </p:nvPr>
        </p:nvSpPr>
        <p:spPr>
          <a:xfrm>
            <a:off x="3610950" y="2751750"/>
            <a:ext cx="19221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857" name="Google Shape;1857;p49"/>
          <p:cNvSpPr txBox="1">
            <a:spLocks noGrp="1"/>
          </p:cNvSpPr>
          <p:nvPr>
            <p:ph type="subTitle" idx="5"/>
          </p:nvPr>
        </p:nvSpPr>
        <p:spPr>
          <a:xfrm>
            <a:off x="5964300" y="2751750"/>
            <a:ext cx="1922100" cy="4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859" name="Google Shape;1859;p49"/>
          <p:cNvSpPr/>
          <p:nvPr/>
        </p:nvSpPr>
        <p:spPr>
          <a:xfrm>
            <a:off x="1891085" y="1916611"/>
            <a:ext cx="655131" cy="655131"/>
          </a:xfrm>
          <a:custGeom>
            <a:avLst/>
            <a:gdLst/>
            <a:ahLst/>
            <a:cxnLst/>
            <a:rect l="l" t="t" r="r" b="b"/>
            <a:pathLst>
              <a:path w="18008" h="18008" extrusionOk="0">
                <a:moveTo>
                  <a:pt x="9016" y="311"/>
                </a:moveTo>
                <a:cubicBezTo>
                  <a:pt x="13810" y="311"/>
                  <a:pt x="17697" y="4198"/>
                  <a:pt x="17721" y="9016"/>
                </a:cubicBezTo>
                <a:cubicBezTo>
                  <a:pt x="17697" y="13810"/>
                  <a:pt x="13810" y="17698"/>
                  <a:pt x="9016" y="17721"/>
                </a:cubicBezTo>
                <a:cubicBezTo>
                  <a:pt x="4198" y="17698"/>
                  <a:pt x="311" y="13810"/>
                  <a:pt x="311" y="9016"/>
                </a:cubicBezTo>
                <a:cubicBezTo>
                  <a:pt x="311" y="4198"/>
                  <a:pt x="4198" y="311"/>
                  <a:pt x="9016" y="311"/>
                </a:cubicBezTo>
                <a:close/>
                <a:moveTo>
                  <a:pt x="9016" y="0"/>
                </a:moveTo>
                <a:cubicBezTo>
                  <a:pt x="4031" y="24"/>
                  <a:pt x="24" y="4031"/>
                  <a:pt x="0" y="9016"/>
                </a:cubicBezTo>
                <a:cubicBezTo>
                  <a:pt x="24" y="13977"/>
                  <a:pt x="4031" y="18008"/>
                  <a:pt x="9016" y="18008"/>
                </a:cubicBezTo>
                <a:cubicBezTo>
                  <a:pt x="13977" y="18008"/>
                  <a:pt x="18008" y="13977"/>
                  <a:pt x="18008" y="9016"/>
                </a:cubicBezTo>
                <a:cubicBezTo>
                  <a:pt x="18008" y="4031"/>
                  <a:pt x="13977" y="0"/>
                  <a:pt x="9016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0" name="Google Shape;1860;p49"/>
          <p:cNvSpPr/>
          <p:nvPr/>
        </p:nvSpPr>
        <p:spPr>
          <a:xfrm>
            <a:off x="4244436" y="1916611"/>
            <a:ext cx="655131" cy="655131"/>
          </a:xfrm>
          <a:custGeom>
            <a:avLst/>
            <a:gdLst/>
            <a:ahLst/>
            <a:cxnLst/>
            <a:rect l="l" t="t" r="r" b="b"/>
            <a:pathLst>
              <a:path w="18008" h="18008" extrusionOk="0">
                <a:moveTo>
                  <a:pt x="9016" y="311"/>
                </a:moveTo>
                <a:cubicBezTo>
                  <a:pt x="13810" y="311"/>
                  <a:pt x="17697" y="4198"/>
                  <a:pt x="17721" y="9016"/>
                </a:cubicBezTo>
                <a:cubicBezTo>
                  <a:pt x="17697" y="13810"/>
                  <a:pt x="13810" y="17698"/>
                  <a:pt x="9016" y="17721"/>
                </a:cubicBezTo>
                <a:cubicBezTo>
                  <a:pt x="4198" y="17698"/>
                  <a:pt x="311" y="13810"/>
                  <a:pt x="311" y="9016"/>
                </a:cubicBezTo>
                <a:cubicBezTo>
                  <a:pt x="311" y="4198"/>
                  <a:pt x="4198" y="311"/>
                  <a:pt x="9016" y="311"/>
                </a:cubicBezTo>
                <a:close/>
                <a:moveTo>
                  <a:pt x="9016" y="0"/>
                </a:moveTo>
                <a:cubicBezTo>
                  <a:pt x="4031" y="24"/>
                  <a:pt x="24" y="4031"/>
                  <a:pt x="0" y="9016"/>
                </a:cubicBezTo>
                <a:cubicBezTo>
                  <a:pt x="24" y="13977"/>
                  <a:pt x="4031" y="18008"/>
                  <a:pt x="9016" y="18008"/>
                </a:cubicBezTo>
                <a:cubicBezTo>
                  <a:pt x="13977" y="18008"/>
                  <a:pt x="18008" y="13977"/>
                  <a:pt x="18008" y="9016"/>
                </a:cubicBezTo>
                <a:cubicBezTo>
                  <a:pt x="18008" y="4031"/>
                  <a:pt x="13977" y="0"/>
                  <a:pt x="9016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1" name="Google Shape;1861;p49"/>
          <p:cNvSpPr/>
          <p:nvPr/>
        </p:nvSpPr>
        <p:spPr>
          <a:xfrm>
            <a:off x="6597786" y="1916611"/>
            <a:ext cx="655131" cy="655131"/>
          </a:xfrm>
          <a:custGeom>
            <a:avLst/>
            <a:gdLst/>
            <a:ahLst/>
            <a:cxnLst/>
            <a:rect l="l" t="t" r="r" b="b"/>
            <a:pathLst>
              <a:path w="18008" h="18008" extrusionOk="0">
                <a:moveTo>
                  <a:pt x="9016" y="311"/>
                </a:moveTo>
                <a:cubicBezTo>
                  <a:pt x="13810" y="311"/>
                  <a:pt x="17697" y="4198"/>
                  <a:pt x="17721" y="9016"/>
                </a:cubicBezTo>
                <a:cubicBezTo>
                  <a:pt x="17697" y="13810"/>
                  <a:pt x="13810" y="17698"/>
                  <a:pt x="9016" y="17721"/>
                </a:cubicBezTo>
                <a:cubicBezTo>
                  <a:pt x="4198" y="17698"/>
                  <a:pt x="311" y="13810"/>
                  <a:pt x="311" y="9016"/>
                </a:cubicBezTo>
                <a:cubicBezTo>
                  <a:pt x="311" y="4198"/>
                  <a:pt x="4198" y="311"/>
                  <a:pt x="9016" y="311"/>
                </a:cubicBezTo>
                <a:close/>
                <a:moveTo>
                  <a:pt x="9016" y="0"/>
                </a:moveTo>
                <a:cubicBezTo>
                  <a:pt x="4031" y="24"/>
                  <a:pt x="24" y="4031"/>
                  <a:pt x="0" y="9016"/>
                </a:cubicBezTo>
                <a:cubicBezTo>
                  <a:pt x="24" y="13977"/>
                  <a:pt x="4031" y="18008"/>
                  <a:pt x="9016" y="18008"/>
                </a:cubicBezTo>
                <a:cubicBezTo>
                  <a:pt x="13977" y="18008"/>
                  <a:pt x="18008" y="13977"/>
                  <a:pt x="18008" y="9016"/>
                </a:cubicBezTo>
                <a:cubicBezTo>
                  <a:pt x="18008" y="4031"/>
                  <a:pt x="13977" y="0"/>
                  <a:pt x="9016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2" name="Google Shape;1862;p49"/>
          <p:cNvSpPr/>
          <p:nvPr/>
        </p:nvSpPr>
        <p:spPr>
          <a:xfrm>
            <a:off x="6777320" y="2055714"/>
            <a:ext cx="296059" cy="359523"/>
          </a:xfrm>
          <a:custGeom>
            <a:avLst/>
            <a:gdLst/>
            <a:ahLst/>
            <a:cxnLst/>
            <a:rect l="l" t="t" r="r" b="b"/>
            <a:pathLst>
              <a:path w="9218" h="11194" extrusionOk="0">
                <a:moveTo>
                  <a:pt x="8455" y="4597"/>
                </a:moveTo>
                <a:lnTo>
                  <a:pt x="8455" y="5597"/>
                </a:lnTo>
                <a:lnTo>
                  <a:pt x="763" y="5597"/>
                </a:lnTo>
                <a:lnTo>
                  <a:pt x="763" y="4597"/>
                </a:lnTo>
                <a:close/>
                <a:moveTo>
                  <a:pt x="8455" y="6835"/>
                </a:moveTo>
                <a:lnTo>
                  <a:pt x="8455" y="7836"/>
                </a:lnTo>
                <a:lnTo>
                  <a:pt x="763" y="7836"/>
                </a:lnTo>
                <a:lnTo>
                  <a:pt x="763" y="6835"/>
                </a:lnTo>
                <a:close/>
                <a:moveTo>
                  <a:pt x="8455" y="9098"/>
                </a:moveTo>
                <a:lnTo>
                  <a:pt x="8455" y="10074"/>
                </a:lnTo>
                <a:lnTo>
                  <a:pt x="763" y="10074"/>
                </a:lnTo>
                <a:lnTo>
                  <a:pt x="763" y="9098"/>
                </a:lnTo>
                <a:close/>
                <a:moveTo>
                  <a:pt x="1501" y="1"/>
                </a:moveTo>
                <a:lnTo>
                  <a:pt x="1501" y="2858"/>
                </a:lnTo>
                <a:cubicBezTo>
                  <a:pt x="1501" y="3478"/>
                  <a:pt x="1001" y="3978"/>
                  <a:pt x="382" y="3978"/>
                </a:cubicBezTo>
                <a:lnTo>
                  <a:pt x="1" y="3978"/>
                </a:lnTo>
                <a:lnTo>
                  <a:pt x="1" y="11193"/>
                </a:lnTo>
                <a:lnTo>
                  <a:pt x="9217" y="11193"/>
                </a:lnTo>
                <a:lnTo>
                  <a:pt x="9217" y="3978"/>
                </a:lnTo>
                <a:lnTo>
                  <a:pt x="8836" y="3978"/>
                </a:lnTo>
                <a:cubicBezTo>
                  <a:pt x="8217" y="3978"/>
                  <a:pt x="7717" y="3478"/>
                  <a:pt x="7717" y="2858"/>
                </a:cubicBezTo>
                <a:lnTo>
                  <a:pt x="7717" y="1"/>
                </a:lnTo>
                <a:lnTo>
                  <a:pt x="5478" y="1"/>
                </a:lnTo>
                <a:lnTo>
                  <a:pt x="5478" y="1858"/>
                </a:lnTo>
                <a:cubicBezTo>
                  <a:pt x="5478" y="2442"/>
                  <a:pt x="5044" y="2733"/>
                  <a:pt x="4609" y="2733"/>
                </a:cubicBezTo>
                <a:cubicBezTo>
                  <a:pt x="4174" y="2733"/>
                  <a:pt x="3740" y="2442"/>
                  <a:pt x="3740" y="1858"/>
                </a:cubicBezTo>
                <a:lnTo>
                  <a:pt x="374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49"/>
          <p:cNvSpPr/>
          <p:nvPr/>
        </p:nvSpPr>
        <p:spPr>
          <a:xfrm>
            <a:off x="4391462" y="2082723"/>
            <a:ext cx="361065" cy="311315"/>
          </a:xfrm>
          <a:custGeom>
            <a:avLst/>
            <a:gdLst/>
            <a:ahLst/>
            <a:cxnLst/>
            <a:rect l="l" t="t" r="r" b="b"/>
            <a:pathLst>
              <a:path w="11242" h="9693" extrusionOk="0">
                <a:moveTo>
                  <a:pt x="7002" y="977"/>
                </a:moveTo>
                <a:lnTo>
                  <a:pt x="7002" y="7931"/>
                </a:lnTo>
                <a:lnTo>
                  <a:pt x="4264" y="8717"/>
                </a:lnTo>
                <a:lnTo>
                  <a:pt x="4264" y="1763"/>
                </a:lnTo>
                <a:lnTo>
                  <a:pt x="7002" y="977"/>
                </a:lnTo>
                <a:close/>
                <a:moveTo>
                  <a:pt x="1" y="1"/>
                </a:moveTo>
                <a:lnTo>
                  <a:pt x="1" y="8478"/>
                </a:lnTo>
                <a:lnTo>
                  <a:pt x="3883" y="9598"/>
                </a:lnTo>
                <a:lnTo>
                  <a:pt x="7360" y="8597"/>
                </a:lnTo>
                <a:lnTo>
                  <a:pt x="11241" y="9693"/>
                </a:lnTo>
                <a:lnTo>
                  <a:pt x="11241" y="1191"/>
                </a:lnTo>
                <a:lnTo>
                  <a:pt x="7360" y="96"/>
                </a:lnTo>
                <a:lnTo>
                  <a:pt x="3883" y="1096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4" name="Google Shape;1864;p49"/>
          <p:cNvGrpSpPr/>
          <p:nvPr/>
        </p:nvGrpSpPr>
        <p:grpSpPr>
          <a:xfrm>
            <a:off x="2039279" y="2029370"/>
            <a:ext cx="358743" cy="394818"/>
            <a:chOff x="2345845" y="1654116"/>
            <a:chExt cx="358743" cy="394818"/>
          </a:xfrm>
        </p:grpSpPr>
        <p:sp>
          <p:nvSpPr>
            <p:cNvPr id="1865" name="Google Shape;1865;p49"/>
            <p:cNvSpPr/>
            <p:nvPr/>
          </p:nvSpPr>
          <p:spPr>
            <a:xfrm>
              <a:off x="2345845" y="1654116"/>
              <a:ext cx="358743" cy="394818"/>
            </a:xfrm>
            <a:custGeom>
              <a:avLst/>
              <a:gdLst/>
              <a:ahLst/>
              <a:cxnLst/>
              <a:rect l="l" t="t" r="r" b="b"/>
              <a:pathLst>
                <a:path w="10193" h="11218" extrusionOk="0">
                  <a:moveTo>
                    <a:pt x="5141" y="761"/>
                  </a:moveTo>
                  <a:cubicBezTo>
                    <a:pt x="5630" y="761"/>
                    <a:pt x="5630" y="1503"/>
                    <a:pt x="5141" y="1503"/>
                  </a:cubicBezTo>
                  <a:cubicBezTo>
                    <a:pt x="5127" y="1503"/>
                    <a:pt x="5112" y="1502"/>
                    <a:pt x="5097" y="1501"/>
                  </a:cubicBezTo>
                  <a:cubicBezTo>
                    <a:pt x="4644" y="1477"/>
                    <a:pt x="4644" y="810"/>
                    <a:pt x="5097" y="763"/>
                  </a:cubicBezTo>
                  <a:cubicBezTo>
                    <a:pt x="5112" y="761"/>
                    <a:pt x="5127" y="761"/>
                    <a:pt x="5141" y="761"/>
                  </a:cubicBezTo>
                  <a:close/>
                  <a:moveTo>
                    <a:pt x="5478" y="2906"/>
                  </a:moveTo>
                  <a:cubicBezTo>
                    <a:pt x="7097" y="3073"/>
                    <a:pt x="8383" y="4382"/>
                    <a:pt x="8574" y="6002"/>
                  </a:cubicBezTo>
                  <a:lnTo>
                    <a:pt x="7597" y="6002"/>
                  </a:lnTo>
                  <a:lnTo>
                    <a:pt x="7597" y="6740"/>
                  </a:lnTo>
                  <a:lnTo>
                    <a:pt x="8574" y="6740"/>
                  </a:lnTo>
                  <a:cubicBezTo>
                    <a:pt x="8478" y="7526"/>
                    <a:pt x="8121" y="8264"/>
                    <a:pt x="7573" y="8836"/>
                  </a:cubicBezTo>
                  <a:cubicBezTo>
                    <a:pt x="7002" y="9383"/>
                    <a:pt x="6264" y="9741"/>
                    <a:pt x="5478" y="9836"/>
                  </a:cubicBezTo>
                  <a:lnTo>
                    <a:pt x="5478" y="8860"/>
                  </a:lnTo>
                  <a:lnTo>
                    <a:pt x="4739" y="8860"/>
                  </a:lnTo>
                  <a:lnTo>
                    <a:pt x="4739" y="9836"/>
                  </a:lnTo>
                  <a:cubicBezTo>
                    <a:pt x="3096" y="9645"/>
                    <a:pt x="1810" y="8359"/>
                    <a:pt x="1644" y="6740"/>
                  </a:cubicBezTo>
                  <a:lnTo>
                    <a:pt x="2620" y="6740"/>
                  </a:lnTo>
                  <a:lnTo>
                    <a:pt x="2620" y="6002"/>
                  </a:lnTo>
                  <a:lnTo>
                    <a:pt x="1620" y="6002"/>
                  </a:lnTo>
                  <a:cubicBezTo>
                    <a:pt x="1810" y="4382"/>
                    <a:pt x="3096" y="3073"/>
                    <a:pt x="4716" y="2906"/>
                  </a:cubicBezTo>
                  <a:lnTo>
                    <a:pt x="4716" y="3882"/>
                  </a:lnTo>
                  <a:lnTo>
                    <a:pt x="5478" y="3882"/>
                  </a:lnTo>
                  <a:lnTo>
                    <a:pt x="5478" y="2906"/>
                  </a:lnTo>
                  <a:close/>
                  <a:moveTo>
                    <a:pt x="5087" y="1"/>
                  </a:moveTo>
                  <a:cubicBezTo>
                    <a:pt x="5012" y="1"/>
                    <a:pt x="4935" y="9"/>
                    <a:pt x="4859" y="24"/>
                  </a:cubicBezTo>
                  <a:cubicBezTo>
                    <a:pt x="4144" y="191"/>
                    <a:pt x="3763" y="953"/>
                    <a:pt x="4096" y="1620"/>
                  </a:cubicBezTo>
                  <a:cubicBezTo>
                    <a:pt x="1644" y="2120"/>
                    <a:pt x="0" y="4406"/>
                    <a:pt x="262" y="6859"/>
                  </a:cubicBezTo>
                  <a:cubicBezTo>
                    <a:pt x="524" y="9336"/>
                    <a:pt x="2620" y="11217"/>
                    <a:pt x="5097" y="11217"/>
                  </a:cubicBezTo>
                  <a:cubicBezTo>
                    <a:pt x="7573" y="11217"/>
                    <a:pt x="9669" y="9336"/>
                    <a:pt x="9931" y="6859"/>
                  </a:cubicBezTo>
                  <a:cubicBezTo>
                    <a:pt x="10193" y="4406"/>
                    <a:pt x="8550" y="2120"/>
                    <a:pt x="6121" y="1620"/>
                  </a:cubicBezTo>
                  <a:cubicBezTo>
                    <a:pt x="6192" y="1453"/>
                    <a:pt x="6216" y="1310"/>
                    <a:pt x="6216" y="1144"/>
                  </a:cubicBezTo>
                  <a:cubicBezTo>
                    <a:pt x="6216" y="488"/>
                    <a:pt x="5689" y="1"/>
                    <a:pt x="5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9"/>
            <p:cNvSpPr/>
            <p:nvPr/>
          </p:nvSpPr>
          <p:spPr>
            <a:xfrm>
              <a:off x="2464030" y="1816717"/>
              <a:ext cx="122408" cy="122408"/>
            </a:xfrm>
            <a:custGeom>
              <a:avLst/>
              <a:gdLst/>
              <a:ahLst/>
              <a:cxnLst/>
              <a:rect l="l" t="t" r="r" b="b"/>
              <a:pathLst>
                <a:path w="3478" h="3478" extrusionOk="0">
                  <a:moveTo>
                    <a:pt x="1620" y="1"/>
                  </a:moveTo>
                  <a:lnTo>
                    <a:pt x="1453" y="1072"/>
                  </a:lnTo>
                  <a:lnTo>
                    <a:pt x="596" y="429"/>
                  </a:lnTo>
                  <a:lnTo>
                    <a:pt x="429" y="596"/>
                  </a:lnTo>
                  <a:lnTo>
                    <a:pt x="1072" y="1477"/>
                  </a:lnTo>
                  <a:lnTo>
                    <a:pt x="0" y="1620"/>
                  </a:lnTo>
                  <a:lnTo>
                    <a:pt x="0" y="1858"/>
                  </a:lnTo>
                  <a:lnTo>
                    <a:pt x="1072" y="2025"/>
                  </a:lnTo>
                  <a:lnTo>
                    <a:pt x="429" y="2882"/>
                  </a:lnTo>
                  <a:lnTo>
                    <a:pt x="596" y="3073"/>
                  </a:lnTo>
                  <a:lnTo>
                    <a:pt x="1453" y="2406"/>
                  </a:lnTo>
                  <a:lnTo>
                    <a:pt x="1620" y="3478"/>
                  </a:lnTo>
                  <a:lnTo>
                    <a:pt x="1858" y="3478"/>
                  </a:lnTo>
                  <a:lnTo>
                    <a:pt x="2024" y="2406"/>
                  </a:lnTo>
                  <a:lnTo>
                    <a:pt x="2882" y="3073"/>
                  </a:lnTo>
                  <a:lnTo>
                    <a:pt x="3072" y="2882"/>
                  </a:lnTo>
                  <a:lnTo>
                    <a:pt x="2405" y="2025"/>
                  </a:lnTo>
                  <a:lnTo>
                    <a:pt x="3477" y="1858"/>
                  </a:lnTo>
                  <a:lnTo>
                    <a:pt x="3477" y="1620"/>
                  </a:lnTo>
                  <a:lnTo>
                    <a:pt x="2405" y="1477"/>
                  </a:lnTo>
                  <a:lnTo>
                    <a:pt x="3072" y="596"/>
                  </a:lnTo>
                  <a:lnTo>
                    <a:pt x="2882" y="429"/>
                  </a:lnTo>
                  <a:lnTo>
                    <a:pt x="2024" y="1072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ADB6347-5C2F-44DD-92E0-83AE3CF04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557" y="61904"/>
            <a:ext cx="5809809" cy="5019675"/>
          </a:xfrm>
          <a:prstGeom prst="rect">
            <a:avLst/>
          </a:prstGeom>
        </p:spPr>
      </p:pic>
      <p:grpSp>
        <p:nvGrpSpPr>
          <p:cNvPr id="29" name="Google Shape;2430;p68">
            <a:extLst>
              <a:ext uri="{FF2B5EF4-FFF2-40B4-BE49-F238E27FC236}">
                <a16:creationId xmlns:a16="http://schemas.microsoft.com/office/drawing/2014/main" id="{8FDC72F1-67CE-4F18-AB6F-20E1C0428F32}"/>
              </a:ext>
            </a:extLst>
          </p:cNvPr>
          <p:cNvGrpSpPr/>
          <p:nvPr/>
        </p:nvGrpSpPr>
        <p:grpSpPr>
          <a:xfrm>
            <a:off x="8015697" y="437114"/>
            <a:ext cx="393973" cy="367999"/>
            <a:chOff x="6415901" y="2894564"/>
            <a:chExt cx="393973" cy="367999"/>
          </a:xfrm>
        </p:grpSpPr>
        <p:sp>
          <p:nvSpPr>
            <p:cNvPr id="30" name="Google Shape;2431;p68">
              <a:extLst>
                <a:ext uri="{FF2B5EF4-FFF2-40B4-BE49-F238E27FC236}">
                  <a16:creationId xmlns:a16="http://schemas.microsoft.com/office/drawing/2014/main" id="{5579D2D1-6483-45E6-9BC2-7FB255DC9566}"/>
                </a:ext>
              </a:extLst>
            </p:cNvPr>
            <p:cNvSpPr/>
            <p:nvPr/>
          </p:nvSpPr>
          <p:spPr>
            <a:xfrm>
              <a:off x="6700875" y="2913851"/>
              <a:ext cx="108999" cy="55362"/>
            </a:xfrm>
            <a:custGeom>
              <a:avLst/>
              <a:gdLst/>
              <a:ahLst/>
              <a:cxnLst/>
              <a:rect l="l" t="t" r="r" b="b"/>
              <a:pathLst>
                <a:path w="3097" h="1573" extrusionOk="0">
                  <a:moveTo>
                    <a:pt x="2882" y="1"/>
                  </a:moveTo>
                  <a:lnTo>
                    <a:pt x="0" y="858"/>
                  </a:lnTo>
                  <a:lnTo>
                    <a:pt x="215" y="1572"/>
                  </a:lnTo>
                  <a:lnTo>
                    <a:pt x="3096" y="715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32;p68">
              <a:extLst>
                <a:ext uri="{FF2B5EF4-FFF2-40B4-BE49-F238E27FC236}">
                  <a16:creationId xmlns:a16="http://schemas.microsoft.com/office/drawing/2014/main" id="{D0FA5D23-E111-4EF8-B453-46876CC3412D}"/>
                </a:ext>
              </a:extLst>
            </p:cNvPr>
            <p:cNvSpPr/>
            <p:nvPr/>
          </p:nvSpPr>
          <p:spPr>
            <a:xfrm>
              <a:off x="6700875" y="3026158"/>
              <a:ext cx="108999" cy="56206"/>
            </a:xfrm>
            <a:custGeom>
              <a:avLst/>
              <a:gdLst/>
              <a:ahLst/>
              <a:cxnLst/>
              <a:rect l="l" t="t" r="r" b="b"/>
              <a:pathLst>
                <a:path w="3097" h="1597" extrusionOk="0">
                  <a:moveTo>
                    <a:pt x="215" y="1"/>
                  </a:moveTo>
                  <a:lnTo>
                    <a:pt x="0" y="715"/>
                  </a:lnTo>
                  <a:lnTo>
                    <a:pt x="2882" y="1596"/>
                  </a:lnTo>
                  <a:lnTo>
                    <a:pt x="3096" y="88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33;p68">
              <a:extLst>
                <a:ext uri="{FF2B5EF4-FFF2-40B4-BE49-F238E27FC236}">
                  <a16:creationId xmlns:a16="http://schemas.microsoft.com/office/drawing/2014/main" id="{E3159D88-2793-437A-9A81-FE31B19F88AD}"/>
                </a:ext>
              </a:extLst>
            </p:cNvPr>
            <p:cNvSpPr/>
            <p:nvPr/>
          </p:nvSpPr>
          <p:spPr>
            <a:xfrm>
              <a:off x="6415901" y="2914696"/>
              <a:ext cx="108999" cy="55362"/>
            </a:xfrm>
            <a:custGeom>
              <a:avLst/>
              <a:gdLst/>
              <a:ahLst/>
              <a:cxnLst/>
              <a:rect l="l" t="t" r="r" b="b"/>
              <a:pathLst>
                <a:path w="3097" h="1573" extrusionOk="0">
                  <a:moveTo>
                    <a:pt x="215" y="0"/>
                  </a:moveTo>
                  <a:lnTo>
                    <a:pt x="0" y="715"/>
                  </a:lnTo>
                  <a:lnTo>
                    <a:pt x="2882" y="1572"/>
                  </a:lnTo>
                  <a:lnTo>
                    <a:pt x="3096" y="85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34;p68">
              <a:extLst>
                <a:ext uri="{FF2B5EF4-FFF2-40B4-BE49-F238E27FC236}">
                  <a16:creationId xmlns:a16="http://schemas.microsoft.com/office/drawing/2014/main" id="{7F6EBE09-1E28-47F4-9E99-B57A044676E7}"/>
                </a:ext>
              </a:extLst>
            </p:cNvPr>
            <p:cNvSpPr/>
            <p:nvPr/>
          </p:nvSpPr>
          <p:spPr>
            <a:xfrm>
              <a:off x="6415901" y="3026158"/>
              <a:ext cx="108999" cy="55362"/>
            </a:xfrm>
            <a:custGeom>
              <a:avLst/>
              <a:gdLst/>
              <a:ahLst/>
              <a:cxnLst/>
              <a:rect l="l" t="t" r="r" b="b"/>
              <a:pathLst>
                <a:path w="3097" h="1573" extrusionOk="0">
                  <a:moveTo>
                    <a:pt x="2882" y="1"/>
                  </a:moveTo>
                  <a:lnTo>
                    <a:pt x="0" y="858"/>
                  </a:lnTo>
                  <a:lnTo>
                    <a:pt x="215" y="1572"/>
                  </a:lnTo>
                  <a:lnTo>
                    <a:pt x="3096" y="715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35;p68">
              <a:extLst>
                <a:ext uri="{FF2B5EF4-FFF2-40B4-BE49-F238E27FC236}">
                  <a16:creationId xmlns:a16="http://schemas.microsoft.com/office/drawing/2014/main" id="{BC860260-5CCF-4D1A-8AD3-457E267F2580}"/>
                </a:ext>
              </a:extLst>
            </p:cNvPr>
            <p:cNvSpPr/>
            <p:nvPr/>
          </p:nvSpPr>
          <p:spPr>
            <a:xfrm>
              <a:off x="6525709" y="3078986"/>
              <a:ext cx="174356" cy="183577"/>
            </a:xfrm>
            <a:custGeom>
              <a:avLst/>
              <a:gdLst/>
              <a:ahLst/>
              <a:cxnLst/>
              <a:rect l="l" t="t" r="r" b="b"/>
              <a:pathLst>
                <a:path w="4954" h="5216" extrusionOk="0">
                  <a:moveTo>
                    <a:pt x="4358" y="0"/>
                  </a:moveTo>
                  <a:lnTo>
                    <a:pt x="24" y="4977"/>
                  </a:lnTo>
                  <a:lnTo>
                    <a:pt x="0" y="5215"/>
                  </a:lnTo>
                  <a:lnTo>
                    <a:pt x="4954" y="5215"/>
                  </a:lnTo>
                  <a:lnTo>
                    <a:pt x="4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36;p68">
              <a:extLst>
                <a:ext uri="{FF2B5EF4-FFF2-40B4-BE49-F238E27FC236}">
                  <a16:creationId xmlns:a16="http://schemas.microsoft.com/office/drawing/2014/main" id="{5D22C1DE-549E-406E-B239-7710755202AB}"/>
                </a:ext>
              </a:extLst>
            </p:cNvPr>
            <p:cNvSpPr/>
            <p:nvPr/>
          </p:nvSpPr>
          <p:spPr>
            <a:xfrm>
              <a:off x="6531552" y="2894564"/>
              <a:ext cx="146728" cy="313517"/>
            </a:xfrm>
            <a:custGeom>
              <a:avLst/>
              <a:gdLst/>
              <a:ahLst/>
              <a:cxnLst/>
              <a:rect l="l" t="t" r="r" b="b"/>
              <a:pathLst>
                <a:path w="4169" h="8908" extrusionOk="0">
                  <a:moveTo>
                    <a:pt x="2811" y="2168"/>
                  </a:moveTo>
                  <a:lnTo>
                    <a:pt x="2811" y="4026"/>
                  </a:lnTo>
                  <a:lnTo>
                    <a:pt x="1811" y="4026"/>
                  </a:lnTo>
                  <a:lnTo>
                    <a:pt x="1811" y="2168"/>
                  </a:lnTo>
                  <a:close/>
                  <a:moveTo>
                    <a:pt x="2299" y="1"/>
                  </a:moveTo>
                  <a:cubicBezTo>
                    <a:pt x="1847" y="1"/>
                    <a:pt x="1394" y="310"/>
                    <a:pt x="1430" y="930"/>
                  </a:cubicBezTo>
                  <a:cubicBezTo>
                    <a:pt x="1430" y="1096"/>
                    <a:pt x="1501" y="1263"/>
                    <a:pt x="1596" y="1430"/>
                  </a:cubicBezTo>
                  <a:lnTo>
                    <a:pt x="453" y="1430"/>
                  </a:lnTo>
                  <a:lnTo>
                    <a:pt x="453" y="2168"/>
                  </a:lnTo>
                  <a:lnTo>
                    <a:pt x="1073" y="2168"/>
                  </a:lnTo>
                  <a:lnTo>
                    <a:pt x="1073" y="4026"/>
                  </a:lnTo>
                  <a:lnTo>
                    <a:pt x="572" y="4026"/>
                  </a:lnTo>
                  <a:lnTo>
                    <a:pt x="1" y="8907"/>
                  </a:lnTo>
                  <a:lnTo>
                    <a:pt x="1" y="8907"/>
                  </a:lnTo>
                  <a:lnTo>
                    <a:pt x="4073" y="4240"/>
                  </a:lnTo>
                  <a:lnTo>
                    <a:pt x="4026" y="4026"/>
                  </a:lnTo>
                  <a:lnTo>
                    <a:pt x="3549" y="4026"/>
                  </a:lnTo>
                  <a:lnTo>
                    <a:pt x="3549" y="2168"/>
                  </a:lnTo>
                  <a:lnTo>
                    <a:pt x="4168" y="2168"/>
                  </a:lnTo>
                  <a:lnTo>
                    <a:pt x="4168" y="1430"/>
                  </a:lnTo>
                  <a:lnTo>
                    <a:pt x="3025" y="1430"/>
                  </a:lnTo>
                  <a:cubicBezTo>
                    <a:pt x="3121" y="1263"/>
                    <a:pt x="3168" y="1096"/>
                    <a:pt x="3168" y="930"/>
                  </a:cubicBezTo>
                  <a:cubicBezTo>
                    <a:pt x="3204" y="310"/>
                    <a:pt x="2751" y="1"/>
                    <a:pt x="2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2485;p68">
            <a:extLst>
              <a:ext uri="{FF2B5EF4-FFF2-40B4-BE49-F238E27FC236}">
                <a16:creationId xmlns:a16="http://schemas.microsoft.com/office/drawing/2014/main" id="{FB362BAC-E4C8-45EE-AD78-BA040D786AE7}"/>
              </a:ext>
            </a:extLst>
          </p:cNvPr>
          <p:cNvGrpSpPr/>
          <p:nvPr/>
        </p:nvGrpSpPr>
        <p:grpSpPr>
          <a:xfrm>
            <a:off x="569835" y="4684519"/>
            <a:ext cx="394782" cy="242247"/>
            <a:chOff x="3155506" y="1741294"/>
            <a:chExt cx="394782" cy="242247"/>
          </a:xfrm>
        </p:grpSpPr>
        <p:sp>
          <p:nvSpPr>
            <p:cNvPr id="37" name="Google Shape;2486;p68">
              <a:extLst>
                <a:ext uri="{FF2B5EF4-FFF2-40B4-BE49-F238E27FC236}">
                  <a16:creationId xmlns:a16="http://schemas.microsoft.com/office/drawing/2014/main" id="{BE33F31C-364F-4B56-905C-52AF33C0A2F9}"/>
                </a:ext>
              </a:extLst>
            </p:cNvPr>
            <p:cNvSpPr/>
            <p:nvPr/>
          </p:nvSpPr>
          <p:spPr>
            <a:xfrm>
              <a:off x="3155506" y="1741294"/>
              <a:ext cx="394782" cy="85524"/>
            </a:xfrm>
            <a:custGeom>
              <a:avLst/>
              <a:gdLst/>
              <a:ahLst/>
              <a:cxnLst/>
              <a:rect l="l" t="t" r="r" b="b"/>
              <a:pathLst>
                <a:path w="11217" h="2430" extrusionOk="0">
                  <a:moveTo>
                    <a:pt x="2801" y="0"/>
                  </a:moveTo>
                  <a:cubicBezTo>
                    <a:pt x="2227" y="0"/>
                    <a:pt x="1655" y="191"/>
                    <a:pt x="1191" y="572"/>
                  </a:cubicBezTo>
                  <a:cubicBezTo>
                    <a:pt x="857" y="881"/>
                    <a:pt x="429" y="1024"/>
                    <a:pt x="0" y="1024"/>
                  </a:cubicBezTo>
                  <a:lnTo>
                    <a:pt x="0" y="2429"/>
                  </a:lnTo>
                  <a:cubicBezTo>
                    <a:pt x="429" y="2429"/>
                    <a:pt x="857" y="2263"/>
                    <a:pt x="1191" y="1977"/>
                  </a:cubicBezTo>
                  <a:cubicBezTo>
                    <a:pt x="1655" y="1596"/>
                    <a:pt x="2227" y="1405"/>
                    <a:pt x="2801" y="1405"/>
                  </a:cubicBezTo>
                  <a:cubicBezTo>
                    <a:pt x="3376" y="1405"/>
                    <a:pt x="3953" y="1596"/>
                    <a:pt x="4430" y="1977"/>
                  </a:cubicBezTo>
                  <a:cubicBezTo>
                    <a:pt x="4775" y="2275"/>
                    <a:pt x="5192" y="2423"/>
                    <a:pt x="5608" y="2423"/>
                  </a:cubicBezTo>
                  <a:cubicBezTo>
                    <a:pt x="6025" y="2423"/>
                    <a:pt x="6442" y="2275"/>
                    <a:pt x="6787" y="1977"/>
                  </a:cubicBezTo>
                  <a:cubicBezTo>
                    <a:pt x="7264" y="1596"/>
                    <a:pt x="7841" y="1405"/>
                    <a:pt x="8416" y="1405"/>
                  </a:cubicBezTo>
                  <a:cubicBezTo>
                    <a:pt x="8990" y="1405"/>
                    <a:pt x="9562" y="1596"/>
                    <a:pt x="10026" y="1977"/>
                  </a:cubicBezTo>
                  <a:cubicBezTo>
                    <a:pt x="10359" y="2263"/>
                    <a:pt x="10788" y="2429"/>
                    <a:pt x="11217" y="2429"/>
                  </a:cubicBezTo>
                  <a:lnTo>
                    <a:pt x="11217" y="1024"/>
                  </a:lnTo>
                  <a:cubicBezTo>
                    <a:pt x="10788" y="1024"/>
                    <a:pt x="10359" y="858"/>
                    <a:pt x="10026" y="572"/>
                  </a:cubicBezTo>
                  <a:cubicBezTo>
                    <a:pt x="9562" y="191"/>
                    <a:pt x="8990" y="0"/>
                    <a:pt x="8416" y="0"/>
                  </a:cubicBezTo>
                  <a:cubicBezTo>
                    <a:pt x="7841" y="0"/>
                    <a:pt x="7264" y="191"/>
                    <a:pt x="6787" y="572"/>
                  </a:cubicBezTo>
                  <a:cubicBezTo>
                    <a:pt x="6454" y="870"/>
                    <a:pt x="6031" y="1018"/>
                    <a:pt x="5608" y="1018"/>
                  </a:cubicBezTo>
                  <a:cubicBezTo>
                    <a:pt x="5186" y="1018"/>
                    <a:pt x="4763" y="870"/>
                    <a:pt x="4430" y="572"/>
                  </a:cubicBezTo>
                  <a:cubicBezTo>
                    <a:pt x="3953" y="191"/>
                    <a:pt x="3376" y="0"/>
                    <a:pt x="2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487;p68">
              <a:extLst>
                <a:ext uri="{FF2B5EF4-FFF2-40B4-BE49-F238E27FC236}">
                  <a16:creationId xmlns:a16="http://schemas.microsoft.com/office/drawing/2014/main" id="{394C79B0-B745-43BE-891D-03EA8024419F}"/>
                </a:ext>
              </a:extLst>
            </p:cNvPr>
            <p:cNvSpPr/>
            <p:nvPr/>
          </p:nvSpPr>
          <p:spPr>
            <a:xfrm>
              <a:off x="3155506" y="1898018"/>
              <a:ext cx="394782" cy="85524"/>
            </a:xfrm>
            <a:custGeom>
              <a:avLst/>
              <a:gdLst/>
              <a:ahLst/>
              <a:cxnLst/>
              <a:rect l="l" t="t" r="r" b="b"/>
              <a:pathLst>
                <a:path w="11217" h="2430" extrusionOk="0">
                  <a:moveTo>
                    <a:pt x="2810" y="1"/>
                  </a:moveTo>
                  <a:cubicBezTo>
                    <a:pt x="2393" y="1"/>
                    <a:pt x="1977" y="143"/>
                    <a:pt x="1643" y="429"/>
                  </a:cubicBezTo>
                  <a:cubicBezTo>
                    <a:pt x="1214" y="814"/>
                    <a:pt x="655" y="1026"/>
                    <a:pt x="90" y="1026"/>
                  </a:cubicBezTo>
                  <a:cubicBezTo>
                    <a:pt x="60" y="1026"/>
                    <a:pt x="30" y="1026"/>
                    <a:pt x="0" y="1025"/>
                  </a:cubicBezTo>
                  <a:lnTo>
                    <a:pt x="0" y="2430"/>
                  </a:lnTo>
                  <a:cubicBezTo>
                    <a:pt x="596" y="2430"/>
                    <a:pt x="1191" y="2215"/>
                    <a:pt x="1643" y="1834"/>
                  </a:cubicBezTo>
                  <a:cubicBezTo>
                    <a:pt x="1977" y="1549"/>
                    <a:pt x="2393" y="1406"/>
                    <a:pt x="2810" y="1406"/>
                  </a:cubicBezTo>
                  <a:cubicBezTo>
                    <a:pt x="3227" y="1406"/>
                    <a:pt x="3644" y="1549"/>
                    <a:pt x="3977" y="1834"/>
                  </a:cubicBezTo>
                  <a:cubicBezTo>
                    <a:pt x="4453" y="2227"/>
                    <a:pt x="5031" y="2424"/>
                    <a:pt x="5608" y="2424"/>
                  </a:cubicBezTo>
                  <a:cubicBezTo>
                    <a:pt x="6186" y="2424"/>
                    <a:pt x="6763" y="2227"/>
                    <a:pt x="7240" y="1834"/>
                  </a:cubicBezTo>
                  <a:cubicBezTo>
                    <a:pt x="7573" y="1549"/>
                    <a:pt x="7990" y="1406"/>
                    <a:pt x="8410" y="1406"/>
                  </a:cubicBezTo>
                  <a:cubicBezTo>
                    <a:pt x="8829" y="1406"/>
                    <a:pt x="9252" y="1549"/>
                    <a:pt x="9597" y="1834"/>
                  </a:cubicBezTo>
                  <a:cubicBezTo>
                    <a:pt x="10026" y="2215"/>
                    <a:pt x="10621" y="2430"/>
                    <a:pt x="11217" y="2430"/>
                  </a:cubicBezTo>
                  <a:lnTo>
                    <a:pt x="11217" y="1025"/>
                  </a:lnTo>
                  <a:cubicBezTo>
                    <a:pt x="11187" y="1026"/>
                    <a:pt x="11157" y="1026"/>
                    <a:pt x="11127" y="1026"/>
                  </a:cubicBezTo>
                  <a:cubicBezTo>
                    <a:pt x="10562" y="1026"/>
                    <a:pt x="10004" y="814"/>
                    <a:pt x="9597" y="429"/>
                  </a:cubicBezTo>
                  <a:cubicBezTo>
                    <a:pt x="9252" y="143"/>
                    <a:pt x="8829" y="1"/>
                    <a:pt x="8410" y="1"/>
                  </a:cubicBezTo>
                  <a:cubicBezTo>
                    <a:pt x="7990" y="1"/>
                    <a:pt x="7573" y="143"/>
                    <a:pt x="7240" y="429"/>
                  </a:cubicBezTo>
                  <a:cubicBezTo>
                    <a:pt x="6763" y="822"/>
                    <a:pt x="6186" y="1019"/>
                    <a:pt x="5608" y="1019"/>
                  </a:cubicBezTo>
                  <a:cubicBezTo>
                    <a:pt x="5031" y="1019"/>
                    <a:pt x="4453" y="822"/>
                    <a:pt x="3977" y="429"/>
                  </a:cubicBezTo>
                  <a:cubicBezTo>
                    <a:pt x="3644" y="143"/>
                    <a:pt x="3227" y="1"/>
                    <a:pt x="2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488;p68">
              <a:extLst>
                <a:ext uri="{FF2B5EF4-FFF2-40B4-BE49-F238E27FC236}">
                  <a16:creationId xmlns:a16="http://schemas.microsoft.com/office/drawing/2014/main" id="{AF152ECF-8F0A-4765-9AF4-488323532A88}"/>
                </a:ext>
              </a:extLst>
            </p:cNvPr>
            <p:cNvSpPr/>
            <p:nvPr/>
          </p:nvSpPr>
          <p:spPr>
            <a:xfrm>
              <a:off x="3155506" y="1817562"/>
              <a:ext cx="394782" cy="89712"/>
            </a:xfrm>
            <a:custGeom>
              <a:avLst/>
              <a:gdLst/>
              <a:ahLst/>
              <a:cxnLst/>
              <a:rect l="l" t="t" r="r" b="b"/>
              <a:pathLst>
                <a:path w="11217" h="2549" extrusionOk="0">
                  <a:moveTo>
                    <a:pt x="2810" y="0"/>
                  </a:moveTo>
                  <a:cubicBezTo>
                    <a:pt x="2393" y="0"/>
                    <a:pt x="1977" y="143"/>
                    <a:pt x="1643" y="429"/>
                  </a:cubicBezTo>
                  <a:cubicBezTo>
                    <a:pt x="1191" y="810"/>
                    <a:pt x="596" y="1024"/>
                    <a:pt x="0" y="1024"/>
                  </a:cubicBezTo>
                  <a:lnTo>
                    <a:pt x="0" y="2549"/>
                  </a:lnTo>
                  <a:cubicBezTo>
                    <a:pt x="429" y="2549"/>
                    <a:pt x="857" y="2406"/>
                    <a:pt x="1191" y="2120"/>
                  </a:cubicBezTo>
                  <a:cubicBezTo>
                    <a:pt x="1655" y="1727"/>
                    <a:pt x="2227" y="1531"/>
                    <a:pt x="2801" y="1531"/>
                  </a:cubicBezTo>
                  <a:cubicBezTo>
                    <a:pt x="3376" y="1531"/>
                    <a:pt x="3953" y="1727"/>
                    <a:pt x="4430" y="2120"/>
                  </a:cubicBezTo>
                  <a:cubicBezTo>
                    <a:pt x="4775" y="2406"/>
                    <a:pt x="5192" y="2549"/>
                    <a:pt x="5608" y="2549"/>
                  </a:cubicBezTo>
                  <a:cubicBezTo>
                    <a:pt x="6025" y="2549"/>
                    <a:pt x="6442" y="2406"/>
                    <a:pt x="6787" y="2120"/>
                  </a:cubicBezTo>
                  <a:cubicBezTo>
                    <a:pt x="7264" y="1727"/>
                    <a:pt x="7841" y="1531"/>
                    <a:pt x="8416" y="1531"/>
                  </a:cubicBezTo>
                  <a:cubicBezTo>
                    <a:pt x="8990" y="1531"/>
                    <a:pt x="9562" y="1727"/>
                    <a:pt x="10026" y="2120"/>
                  </a:cubicBezTo>
                  <a:cubicBezTo>
                    <a:pt x="10359" y="2406"/>
                    <a:pt x="10788" y="2549"/>
                    <a:pt x="11217" y="2549"/>
                  </a:cubicBezTo>
                  <a:lnTo>
                    <a:pt x="11217" y="1024"/>
                  </a:lnTo>
                  <a:cubicBezTo>
                    <a:pt x="10621" y="1024"/>
                    <a:pt x="10026" y="810"/>
                    <a:pt x="9597" y="429"/>
                  </a:cubicBezTo>
                  <a:cubicBezTo>
                    <a:pt x="9252" y="143"/>
                    <a:pt x="8829" y="0"/>
                    <a:pt x="8410" y="0"/>
                  </a:cubicBezTo>
                  <a:cubicBezTo>
                    <a:pt x="7990" y="0"/>
                    <a:pt x="7573" y="143"/>
                    <a:pt x="7240" y="429"/>
                  </a:cubicBezTo>
                  <a:cubicBezTo>
                    <a:pt x="6763" y="822"/>
                    <a:pt x="6186" y="1018"/>
                    <a:pt x="5608" y="1018"/>
                  </a:cubicBezTo>
                  <a:cubicBezTo>
                    <a:pt x="5031" y="1018"/>
                    <a:pt x="4453" y="822"/>
                    <a:pt x="3977" y="429"/>
                  </a:cubicBezTo>
                  <a:cubicBezTo>
                    <a:pt x="3644" y="143"/>
                    <a:pt x="3227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17182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44"/>
          <p:cNvSpPr txBox="1">
            <a:spLocks noGrp="1"/>
          </p:cNvSpPr>
          <p:nvPr>
            <p:ph type="body" idx="1"/>
          </p:nvPr>
        </p:nvSpPr>
        <p:spPr>
          <a:xfrm>
            <a:off x="510198" y="1083268"/>
            <a:ext cx="7357450" cy="4000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just" rtl="0">
              <a:spcBef>
                <a:spcPts val="600"/>
              </a:spcBef>
              <a:spcAft>
                <a:spcPts val="600"/>
              </a:spcAft>
              <a:buSzPts val="1400"/>
              <a:buChar char="●"/>
            </a:pPr>
            <a:r>
              <a:rPr lang="sr-Latn-ME" sz="1800" dirty="0"/>
              <a:t>Testing </a:t>
            </a:r>
            <a:r>
              <a:rPr lang="en-US" sz="1800" dirty="0"/>
              <a:t>contemporary corpus linguistics methods through the Data-driven learning method in the process of teaching/learning technical vocabulary. </a:t>
            </a:r>
            <a:endParaRPr lang="sr-Latn-ME" sz="1800" dirty="0"/>
          </a:p>
          <a:p>
            <a:pPr marL="457200" lvl="0" indent="-317500" algn="just" rtl="0">
              <a:spcBef>
                <a:spcPts val="600"/>
              </a:spcBef>
              <a:spcAft>
                <a:spcPts val="600"/>
              </a:spcAft>
              <a:buSzPts val="1400"/>
              <a:buChar char="●"/>
            </a:pPr>
            <a:r>
              <a:rPr lang="en-US" sz="1800" dirty="0"/>
              <a:t>The research confirmed that innovative and intensified communication with students brings about new forms of interaction and useful feedback. </a:t>
            </a:r>
            <a:endParaRPr lang="sr-Latn-ME" sz="1800" dirty="0"/>
          </a:p>
          <a:p>
            <a:pPr marL="457200" lvl="0" indent="-317500" algn="just" rtl="0">
              <a:spcBef>
                <a:spcPts val="600"/>
              </a:spcBef>
              <a:spcAft>
                <a:spcPts val="600"/>
              </a:spcAft>
              <a:buSzPts val="1400"/>
              <a:buChar char="●"/>
            </a:pPr>
            <a:r>
              <a:rPr lang="en-US" sz="1800" dirty="0"/>
              <a:t>The method encourages individual work and </a:t>
            </a:r>
            <a:r>
              <a:rPr lang="sr-Latn-ME" sz="1800" dirty="0"/>
              <a:t>learners’</a:t>
            </a:r>
            <a:r>
              <a:rPr lang="en-US" sz="1800" dirty="0"/>
              <a:t> autonomy</a:t>
            </a:r>
          </a:p>
          <a:p>
            <a:pPr marL="457200" lvl="0" indent="-317500" algn="just" rtl="0">
              <a:spcBef>
                <a:spcPts val="600"/>
              </a:spcBef>
              <a:spcAft>
                <a:spcPts val="600"/>
              </a:spcAft>
              <a:buSzPts val="1400"/>
              <a:buChar char="●"/>
            </a:pPr>
            <a:r>
              <a:rPr lang="en-US" sz="1800" dirty="0"/>
              <a:t>This method  overcomes the differences in language learning strategies  preferred by the students individually.</a:t>
            </a:r>
            <a:endParaRPr lang="sr-Latn-ME" sz="1800" dirty="0"/>
          </a:p>
          <a:p>
            <a:pPr marL="457200" lvl="0" indent="-317500" algn="just" rtl="0">
              <a:spcBef>
                <a:spcPts val="600"/>
              </a:spcBef>
              <a:spcAft>
                <a:spcPts val="600"/>
              </a:spcAft>
              <a:buSzPts val="1400"/>
              <a:buChar char="●"/>
            </a:pPr>
            <a:r>
              <a:rPr lang="sr-Latn-ME" sz="1800" dirty="0"/>
              <a:t>P</a:t>
            </a:r>
            <a:r>
              <a:rPr lang="en-US" sz="1800" dirty="0" err="1"/>
              <a:t>ositive</a:t>
            </a:r>
            <a:r>
              <a:rPr lang="en-US" sz="1800" dirty="0"/>
              <a:t> reactions of the students in regard to experimental and innovative teaching methods</a:t>
            </a:r>
            <a:endParaRPr lang="sr-Latn-ME" sz="1800" dirty="0"/>
          </a:p>
          <a:p>
            <a:pPr marL="457200" lvl="0" indent="-317500" algn="just" rtl="0">
              <a:spcBef>
                <a:spcPts val="600"/>
              </a:spcBef>
              <a:spcAft>
                <a:spcPts val="600"/>
              </a:spcAft>
              <a:buSzPts val="1400"/>
              <a:buChar char="●"/>
            </a:pPr>
            <a:r>
              <a:rPr lang="sr-Latn-ME" sz="1800" dirty="0"/>
              <a:t>Tailoring</a:t>
            </a:r>
            <a:r>
              <a:rPr lang="en-US" sz="1800" dirty="0"/>
              <a:t> innovative methodologies and possibly develop similar but wider-range research.</a:t>
            </a:r>
            <a:endParaRPr lang="sr-Latn-ME" sz="1800" dirty="0"/>
          </a:p>
          <a:p>
            <a:pPr marL="139700" lvl="0" indent="0" algn="l" rtl="0">
              <a:spcBef>
                <a:spcPts val="600"/>
              </a:spcBef>
              <a:spcAft>
                <a:spcPts val="600"/>
              </a:spcAft>
              <a:buSzPts val="1400"/>
              <a:buNone/>
            </a:pPr>
            <a:endParaRPr lang="sr-Latn-ME" sz="1800" dirty="0"/>
          </a:p>
        </p:txBody>
      </p:sp>
      <p:sp>
        <p:nvSpPr>
          <p:cNvPr id="1714" name="Google Shape;1714;p44"/>
          <p:cNvSpPr txBox="1">
            <a:spLocks noGrp="1"/>
          </p:cNvSpPr>
          <p:nvPr>
            <p:ph type="title"/>
          </p:nvPr>
        </p:nvSpPr>
        <p:spPr>
          <a:xfrm>
            <a:off x="5591175" y="536825"/>
            <a:ext cx="284255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/>
              <a:t>CONCLUSION</a:t>
            </a:r>
            <a:endParaRPr dirty="0"/>
          </a:p>
        </p:txBody>
      </p:sp>
      <p:sp>
        <p:nvSpPr>
          <p:cNvPr id="1715" name="Google Shape;1715;p44"/>
          <p:cNvSpPr/>
          <p:nvPr/>
        </p:nvSpPr>
        <p:spPr>
          <a:xfrm>
            <a:off x="4010050" y="832451"/>
            <a:ext cx="1276175" cy="183275"/>
          </a:xfrm>
          <a:custGeom>
            <a:avLst/>
            <a:gdLst/>
            <a:ahLst/>
            <a:cxnLst/>
            <a:rect l="l" t="t" r="r" b="b"/>
            <a:pathLst>
              <a:path w="51047" h="7331" extrusionOk="0">
                <a:moveTo>
                  <a:pt x="0" y="2930"/>
                </a:moveTo>
                <a:lnTo>
                  <a:pt x="7709" y="2930"/>
                </a:lnTo>
                <a:lnTo>
                  <a:pt x="4791" y="1"/>
                </a:lnTo>
                <a:lnTo>
                  <a:pt x="6853" y="1"/>
                </a:lnTo>
                <a:lnTo>
                  <a:pt x="10495" y="3666"/>
                </a:lnTo>
                <a:lnTo>
                  <a:pt x="6853" y="7330"/>
                </a:lnTo>
                <a:lnTo>
                  <a:pt x="4791" y="7330"/>
                </a:lnTo>
                <a:lnTo>
                  <a:pt x="7709" y="4395"/>
                </a:lnTo>
                <a:lnTo>
                  <a:pt x="0" y="4395"/>
                </a:lnTo>
                <a:close/>
                <a:moveTo>
                  <a:pt x="20271" y="2930"/>
                </a:moveTo>
                <a:lnTo>
                  <a:pt x="27979" y="2930"/>
                </a:lnTo>
                <a:lnTo>
                  <a:pt x="25067" y="1"/>
                </a:lnTo>
                <a:lnTo>
                  <a:pt x="27129" y="1"/>
                </a:lnTo>
                <a:lnTo>
                  <a:pt x="30777" y="3666"/>
                </a:lnTo>
                <a:lnTo>
                  <a:pt x="27129" y="7330"/>
                </a:lnTo>
                <a:lnTo>
                  <a:pt x="25067" y="7330"/>
                </a:lnTo>
                <a:lnTo>
                  <a:pt x="27979" y="4395"/>
                </a:lnTo>
                <a:lnTo>
                  <a:pt x="20271" y="4395"/>
                </a:lnTo>
                <a:lnTo>
                  <a:pt x="20271" y="2936"/>
                </a:lnTo>
                <a:close/>
                <a:moveTo>
                  <a:pt x="40547" y="2930"/>
                </a:moveTo>
                <a:lnTo>
                  <a:pt x="48255" y="2930"/>
                </a:lnTo>
                <a:lnTo>
                  <a:pt x="45337" y="1"/>
                </a:lnTo>
                <a:lnTo>
                  <a:pt x="47400" y="1"/>
                </a:lnTo>
                <a:lnTo>
                  <a:pt x="51047" y="3666"/>
                </a:lnTo>
                <a:lnTo>
                  <a:pt x="47400" y="7330"/>
                </a:lnTo>
                <a:lnTo>
                  <a:pt x="45337" y="7330"/>
                </a:lnTo>
                <a:lnTo>
                  <a:pt x="48255" y="4395"/>
                </a:lnTo>
                <a:lnTo>
                  <a:pt x="40547" y="4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836360-FCCA-4EB4-A994-8BA6C6BCDF14}"/>
              </a:ext>
            </a:extLst>
          </p:cNvPr>
          <p:cNvSpPr txBox="1"/>
          <p:nvPr/>
        </p:nvSpPr>
        <p:spPr>
          <a:xfrm>
            <a:off x="57087" y="59795"/>
            <a:ext cx="5534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  <a:latin typeface="Asap Condensed" panose="020B0604020202020204" charset="0"/>
              </a:rPr>
              <a:t>TESTING CORPUS LINGUISTICS METHODS IN ESP VOCABULARY TEACHING</a:t>
            </a:r>
          </a:p>
        </p:txBody>
      </p:sp>
      <p:sp>
        <p:nvSpPr>
          <p:cNvPr id="11" name="Google Shape;2493;p68">
            <a:extLst>
              <a:ext uri="{FF2B5EF4-FFF2-40B4-BE49-F238E27FC236}">
                <a16:creationId xmlns:a16="http://schemas.microsoft.com/office/drawing/2014/main" id="{03C97FCD-E641-4258-8A93-F7AB8BBBA538}"/>
              </a:ext>
            </a:extLst>
          </p:cNvPr>
          <p:cNvSpPr/>
          <p:nvPr/>
        </p:nvSpPr>
        <p:spPr>
          <a:xfrm>
            <a:off x="280669" y="2190750"/>
            <a:ext cx="405132" cy="409227"/>
          </a:xfrm>
          <a:custGeom>
            <a:avLst/>
            <a:gdLst/>
            <a:ahLst/>
            <a:cxnLst/>
            <a:rect l="l" t="t" r="r" b="b"/>
            <a:pathLst>
              <a:path w="11813" h="11205" extrusionOk="0">
                <a:moveTo>
                  <a:pt x="6193" y="736"/>
                </a:moveTo>
                <a:cubicBezTo>
                  <a:pt x="6979" y="736"/>
                  <a:pt x="7741" y="927"/>
                  <a:pt x="8431" y="1308"/>
                </a:cubicBezTo>
                <a:lnTo>
                  <a:pt x="7550" y="3094"/>
                </a:lnTo>
                <a:cubicBezTo>
                  <a:pt x="7121" y="2868"/>
                  <a:pt x="6657" y="2755"/>
                  <a:pt x="6193" y="2755"/>
                </a:cubicBezTo>
                <a:cubicBezTo>
                  <a:pt x="5728" y="2755"/>
                  <a:pt x="5264" y="2868"/>
                  <a:pt x="4835" y="3094"/>
                </a:cubicBezTo>
                <a:lnTo>
                  <a:pt x="3954" y="1308"/>
                </a:lnTo>
                <a:cubicBezTo>
                  <a:pt x="4645" y="927"/>
                  <a:pt x="5407" y="736"/>
                  <a:pt x="6193" y="736"/>
                </a:cubicBezTo>
                <a:close/>
                <a:moveTo>
                  <a:pt x="6193" y="3475"/>
                </a:moveTo>
                <a:cubicBezTo>
                  <a:pt x="7360" y="3475"/>
                  <a:pt x="8312" y="4428"/>
                  <a:pt x="8312" y="5595"/>
                </a:cubicBezTo>
                <a:cubicBezTo>
                  <a:pt x="8312" y="6869"/>
                  <a:pt x="7263" y="7717"/>
                  <a:pt x="6171" y="7717"/>
                </a:cubicBezTo>
                <a:cubicBezTo>
                  <a:pt x="5652" y="7717"/>
                  <a:pt x="5123" y="7525"/>
                  <a:pt x="4692" y="7095"/>
                </a:cubicBezTo>
                <a:cubicBezTo>
                  <a:pt x="3359" y="5761"/>
                  <a:pt x="4311" y="3475"/>
                  <a:pt x="6193" y="3475"/>
                </a:cubicBezTo>
                <a:close/>
                <a:moveTo>
                  <a:pt x="1906" y="3356"/>
                </a:moveTo>
                <a:lnTo>
                  <a:pt x="3692" y="4261"/>
                </a:lnTo>
                <a:cubicBezTo>
                  <a:pt x="3240" y="5094"/>
                  <a:pt x="3240" y="6118"/>
                  <a:pt x="3692" y="6952"/>
                </a:cubicBezTo>
                <a:lnTo>
                  <a:pt x="1906" y="7833"/>
                </a:lnTo>
                <a:cubicBezTo>
                  <a:pt x="1168" y="6428"/>
                  <a:pt x="1168" y="4761"/>
                  <a:pt x="1906" y="3356"/>
                </a:cubicBezTo>
                <a:close/>
                <a:moveTo>
                  <a:pt x="10503" y="3356"/>
                </a:moveTo>
                <a:cubicBezTo>
                  <a:pt x="11241" y="4761"/>
                  <a:pt x="11241" y="6428"/>
                  <a:pt x="10503" y="7833"/>
                </a:cubicBezTo>
                <a:lnTo>
                  <a:pt x="8717" y="6952"/>
                </a:lnTo>
                <a:cubicBezTo>
                  <a:pt x="9169" y="6095"/>
                  <a:pt x="9169" y="5094"/>
                  <a:pt x="8717" y="4261"/>
                </a:cubicBezTo>
                <a:lnTo>
                  <a:pt x="10503" y="3356"/>
                </a:lnTo>
                <a:close/>
                <a:moveTo>
                  <a:pt x="7550" y="8119"/>
                </a:moveTo>
                <a:lnTo>
                  <a:pt x="8431" y="9905"/>
                </a:lnTo>
                <a:cubicBezTo>
                  <a:pt x="7741" y="10262"/>
                  <a:pt x="6979" y="10453"/>
                  <a:pt x="6193" y="10453"/>
                </a:cubicBezTo>
                <a:cubicBezTo>
                  <a:pt x="5407" y="10453"/>
                  <a:pt x="4645" y="10262"/>
                  <a:pt x="3954" y="9905"/>
                </a:cubicBezTo>
                <a:lnTo>
                  <a:pt x="4835" y="8119"/>
                </a:lnTo>
                <a:cubicBezTo>
                  <a:pt x="5264" y="8345"/>
                  <a:pt x="5728" y="8458"/>
                  <a:pt x="6193" y="8458"/>
                </a:cubicBezTo>
                <a:cubicBezTo>
                  <a:pt x="6657" y="8458"/>
                  <a:pt x="7121" y="8345"/>
                  <a:pt x="7550" y="8119"/>
                </a:cubicBezTo>
                <a:close/>
                <a:moveTo>
                  <a:pt x="6202" y="0"/>
                </a:moveTo>
                <a:cubicBezTo>
                  <a:pt x="5124" y="0"/>
                  <a:pt x="4041" y="311"/>
                  <a:pt x="3097" y="951"/>
                </a:cubicBezTo>
                <a:cubicBezTo>
                  <a:pt x="882" y="2427"/>
                  <a:pt x="1" y="5285"/>
                  <a:pt x="1025" y="7738"/>
                </a:cubicBezTo>
                <a:cubicBezTo>
                  <a:pt x="1905" y="9867"/>
                  <a:pt x="3966" y="11205"/>
                  <a:pt x="6191" y="11205"/>
                </a:cubicBezTo>
                <a:cubicBezTo>
                  <a:pt x="6554" y="11205"/>
                  <a:pt x="6921" y="11169"/>
                  <a:pt x="7288" y="11096"/>
                </a:cubicBezTo>
                <a:cubicBezTo>
                  <a:pt x="9932" y="10572"/>
                  <a:pt x="11813" y="8262"/>
                  <a:pt x="11813" y="5595"/>
                </a:cubicBezTo>
                <a:cubicBezTo>
                  <a:pt x="11813" y="4118"/>
                  <a:pt x="11218" y="2689"/>
                  <a:pt x="10170" y="1641"/>
                </a:cubicBezTo>
                <a:cubicBezTo>
                  <a:pt x="9091" y="562"/>
                  <a:pt x="7651" y="0"/>
                  <a:pt x="62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494;p68">
            <a:extLst>
              <a:ext uri="{FF2B5EF4-FFF2-40B4-BE49-F238E27FC236}">
                <a16:creationId xmlns:a16="http://schemas.microsoft.com/office/drawing/2014/main" id="{5C253184-C770-46CF-A653-D65D82461E5F}"/>
              </a:ext>
            </a:extLst>
          </p:cNvPr>
          <p:cNvSpPr/>
          <p:nvPr/>
        </p:nvSpPr>
        <p:spPr>
          <a:xfrm>
            <a:off x="256554" y="2700225"/>
            <a:ext cx="507288" cy="490650"/>
          </a:xfrm>
          <a:custGeom>
            <a:avLst/>
            <a:gdLst/>
            <a:ahLst/>
            <a:cxnLst/>
            <a:rect l="l" t="t" r="r" b="b"/>
            <a:pathLst>
              <a:path w="11217" h="11218" extrusionOk="0">
                <a:moveTo>
                  <a:pt x="5216" y="2311"/>
                </a:moveTo>
                <a:lnTo>
                  <a:pt x="5216" y="4692"/>
                </a:lnTo>
                <a:lnTo>
                  <a:pt x="3549" y="3025"/>
                </a:lnTo>
                <a:cubicBezTo>
                  <a:pt x="4025" y="2620"/>
                  <a:pt x="4597" y="2382"/>
                  <a:pt x="5216" y="2311"/>
                </a:cubicBezTo>
                <a:close/>
                <a:moveTo>
                  <a:pt x="6002" y="2314"/>
                </a:moveTo>
                <a:cubicBezTo>
                  <a:pt x="6612" y="2388"/>
                  <a:pt x="7198" y="2626"/>
                  <a:pt x="7669" y="3025"/>
                </a:cubicBezTo>
                <a:lnTo>
                  <a:pt x="6002" y="4692"/>
                </a:lnTo>
                <a:lnTo>
                  <a:pt x="6002" y="2314"/>
                </a:lnTo>
                <a:close/>
                <a:moveTo>
                  <a:pt x="3025" y="3549"/>
                </a:moveTo>
                <a:lnTo>
                  <a:pt x="4692" y="5216"/>
                </a:lnTo>
                <a:lnTo>
                  <a:pt x="2310" y="5216"/>
                </a:lnTo>
                <a:cubicBezTo>
                  <a:pt x="2382" y="4621"/>
                  <a:pt x="2620" y="4025"/>
                  <a:pt x="3001" y="3549"/>
                </a:cubicBezTo>
                <a:close/>
                <a:moveTo>
                  <a:pt x="8169" y="3549"/>
                </a:moveTo>
                <a:cubicBezTo>
                  <a:pt x="8574" y="4025"/>
                  <a:pt x="8812" y="4621"/>
                  <a:pt x="8883" y="5216"/>
                </a:cubicBezTo>
                <a:lnTo>
                  <a:pt x="6502" y="5216"/>
                </a:lnTo>
                <a:lnTo>
                  <a:pt x="8169" y="3549"/>
                </a:lnTo>
                <a:close/>
                <a:moveTo>
                  <a:pt x="4668" y="6002"/>
                </a:moveTo>
                <a:lnTo>
                  <a:pt x="3001" y="7669"/>
                </a:lnTo>
                <a:cubicBezTo>
                  <a:pt x="2620" y="7193"/>
                  <a:pt x="2382" y="6597"/>
                  <a:pt x="2310" y="6002"/>
                </a:cubicBezTo>
                <a:close/>
                <a:moveTo>
                  <a:pt x="8907" y="6002"/>
                </a:moveTo>
                <a:cubicBezTo>
                  <a:pt x="8836" y="6597"/>
                  <a:pt x="8574" y="7169"/>
                  <a:pt x="8193" y="7669"/>
                </a:cubicBezTo>
                <a:lnTo>
                  <a:pt x="6526" y="6002"/>
                </a:lnTo>
                <a:close/>
                <a:moveTo>
                  <a:pt x="5978" y="6526"/>
                </a:moveTo>
                <a:lnTo>
                  <a:pt x="7645" y="8193"/>
                </a:lnTo>
                <a:cubicBezTo>
                  <a:pt x="7169" y="8574"/>
                  <a:pt x="6597" y="8812"/>
                  <a:pt x="5978" y="8884"/>
                </a:cubicBezTo>
                <a:lnTo>
                  <a:pt x="5978" y="6526"/>
                </a:lnTo>
                <a:close/>
                <a:moveTo>
                  <a:pt x="5216" y="6526"/>
                </a:moveTo>
                <a:lnTo>
                  <a:pt x="5216" y="8907"/>
                </a:lnTo>
                <a:cubicBezTo>
                  <a:pt x="4597" y="8836"/>
                  <a:pt x="4025" y="8574"/>
                  <a:pt x="3549" y="8193"/>
                </a:cubicBezTo>
                <a:lnTo>
                  <a:pt x="5216" y="6526"/>
                </a:lnTo>
                <a:close/>
                <a:moveTo>
                  <a:pt x="5240" y="1"/>
                </a:moveTo>
                <a:lnTo>
                  <a:pt x="5240" y="1168"/>
                </a:lnTo>
                <a:cubicBezTo>
                  <a:pt x="4311" y="1239"/>
                  <a:pt x="3453" y="1596"/>
                  <a:pt x="2739" y="2192"/>
                </a:cubicBezTo>
                <a:lnTo>
                  <a:pt x="1929" y="1382"/>
                </a:lnTo>
                <a:lnTo>
                  <a:pt x="1382" y="1906"/>
                </a:lnTo>
                <a:lnTo>
                  <a:pt x="2215" y="2740"/>
                </a:lnTo>
                <a:cubicBezTo>
                  <a:pt x="1620" y="3430"/>
                  <a:pt x="1239" y="4311"/>
                  <a:pt x="1167" y="5216"/>
                </a:cubicBezTo>
                <a:lnTo>
                  <a:pt x="0" y="5216"/>
                </a:lnTo>
                <a:lnTo>
                  <a:pt x="0" y="6002"/>
                </a:lnTo>
                <a:lnTo>
                  <a:pt x="1167" y="6002"/>
                </a:lnTo>
                <a:cubicBezTo>
                  <a:pt x="1239" y="6907"/>
                  <a:pt x="1620" y="7764"/>
                  <a:pt x="2215" y="8479"/>
                </a:cubicBezTo>
                <a:lnTo>
                  <a:pt x="1382" y="9288"/>
                </a:lnTo>
                <a:lnTo>
                  <a:pt x="1929" y="9836"/>
                </a:lnTo>
                <a:lnTo>
                  <a:pt x="2739" y="9027"/>
                </a:lnTo>
                <a:cubicBezTo>
                  <a:pt x="3453" y="9598"/>
                  <a:pt x="4311" y="9979"/>
                  <a:pt x="5240" y="10051"/>
                </a:cubicBezTo>
                <a:lnTo>
                  <a:pt x="5240" y="11217"/>
                </a:lnTo>
                <a:lnTo>
                  <a:pt x="6002" y="11217"/>
                </a:lnTo>
                <a:lnTo>
                  <a:pt x="6002" y="10051"/>
                </a:lnTo>
                <a:cubicBezTo>
                  <a:pt x="6907" y="9979"/>
                  <a:pt x="7788" y="9598"/>
                  <a:pt x="8478" y="9027"/>
                </a:cubicBezTo>
                <a:lnTo>
                  <a:pt x="9312" y="9836"/>
                </a:lnTo>
                <a:lnTo>
                  <a:pt x="9836" y="9288"/>
                </a:lnTo>
                <a:lnTo>
                  <a:pt x="9026" y="8479"/>
                </a:lnTo>
                <a:cubicBezTo>
                  <a:pt x="9621" y="7764"/>
                  <a:pt x="9979" y="6907"/>
                  <a:pt x="10050" y="6002"/>
                </a:cubicBezTo>
                <a:lnTo>
                  <a:pt x="11217" y="6002"/>
                </a:lnTo>
                <a:lnTo>
                  <a:pt x="11217" y="5216"/>
                </a:lnTo>
                <a:lnTo>
                  <a:pt x="10050" y="5216"/>
                </a:lnTo>
                <a:cubicBezTo>
                  <a:pt x="9979" y="4311"/>
                  <a:pt x="9621" y="3430"/>
                  <a:pt x="9026" y="2740"/>
                </a:cubicBezTo>
                <a:lnTo>
                  <a:pt x="9836" y="1906"/>
                </a:lnTo>
                <a:lnTo>
                  <a:pt x="9312" y="1382"/>
                </a:lnTo>
                <a:lnTo>
                  <a:pt x="8478" y="2192"/>
                </a:lnTo>
                <a:cubicBezTo>
                  <a:pt x="7788" y="1596"/>
                  <a:pt x="6907" y="1239"/>
                  <a:pt x="6002" y="1168"/>
                </a:cubicBezTo>
                <a:lnTo>
                  <a:pt x="600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452;p68">
            <a:extLst>
              <a:ext uri="{FF2B5EF4-FFF2-40B4-BE49-F238E27FC236}">
                <a16:creationId xmlns:a16="http://schemas.microsoft.com/office/drawing/2014/main" id="{FAAA3C55-7A25-4C9D-8F5A-B35AAE2063F6}"/>
              </a:ext>
            </a:extLst>
          </p:cNvPr>
          <p:cNvSpPr/>
          <p:nvPr/>
        </p:nvSpPr>
        <p:spPr>
          <a:xfrm>
            <a:off x="280668" y="3319350"/>
            <a:ext cx="459061" cy="458095"/>
          </a:xfrm>
          <a:custGeom>
            <a:avLst/>
            <a:gdLst/>
            <a:ahLst/>
            <a:cxnLst/>
            <a:rect l="l" t="t" r="r" b="b"/>
            <a:pathLst>
              <a:path w="11218" h="11218" extrusionOk="0">
                <a:moveTo>
                  <a:pt x="5121" y="1454"/>
                </a:moveTo>
                <a:lnTo>
                  <a:pt x="4644" y="4073"/>
                </a:lnTo>
                <a:lnTo>
                  <a:pt x="2954" y="2382"/>
                </a:lnTo>
                <a:cubicBezTo>
                  <a:pt x="3549" y="1882"/>
                  <a:pt x="4311" y="1549"/>
                  <a:pt x="5121" y="1454"/>
                </a:cubicBezTo>
                <a:close/>
                <a:moveTo>
                  <a:pt x="6145" y="1430"/>
                </a:moveTo>
                <a:lnTo>
                  <a:pt x="6145" y="1430"/>
                </a:lnTo>
                <a:cubicBezTo>
                  <a:pt x="6954" y="1525"/>
                  <a:pt x="7693" y="1858"/>
                  <a:pt x="8312" y="2382"/>
                </a:cubicBezTo>
                <a:lnTo>
                  <a:pt x="6621" y="4073"/>
                </a:lnTo>
                <a:lnTo>
                  <a:pt x="6145" y="1430"/>
                </a:lnTo>
                <a:close/>
                <a:moveTo>
                  <a:pt x="8860" y="2906"/>
                </a:moveTo>
                <a:cubicBezTo>
                  <a:pt x="9383" y="3525"/>
                  <a:pt x="9693" y="4288"/>
                  <a:pt x="9788" y="5097"/>
                </a:cubicBezTo>
                <a:lnTo>
                  <a:pt x="7145" y="4621"/>
                </a:lnTo>
                <a:lnTo>
                  <a:pt x="8860" y="2906"/>
                </a:lnTo>
                <a:close/>
                <a:moveTo>
                  <a:pt x="2406" y="2930"/>
                </a:moveTo>
                <a:lnTo>
                  <a:pt x="4097" y="4621"/>
                </a:lnTo>
                <a:lnTo>
                  <a:pt x="1453" y="5121"/>
                </a:lnTo>
                <a:cubicBezTo>
                  <a:pt x="1549" y="4311"/>
                  <a:pt x="1882" y="3549"/>
                  <a:pt x="2406" y="2930"/>
                </a:cubicBezTo>
                <a:close/>
                <a:moveTo>
                  <a:pt x="1453" y="6121"/>
                </a:moveTo>
                <a:lnTo>
                  <a:pt x="4097" y="6597"/>
                </a:lnTo>
                <a:lnTo>
                  <a:pt x="2406" y="8312"/>
                </a:lnTo>
                <a:cubicBezTo>
                  <a:pt x="1882" y="7693"/>
                  <a:pt x="1549" y="6931"/>
                  <a:pt x="1453" y="6121"/>
                </a:cubicBezTo>
                <a:close/>
                <a:moveTo>
                  <a:pt x="9812" y="6121"/>
                </a:moveTo>
                <a:cubicBezTo>
                  <a:pt x="9717" y="6931"/>
                  <a:pt x="9383" y="7693"/>
                  <a:pt x="8860" y="8312"/>
                </a:cubicBezTo>
                <a:lnTo>
                  <a:pt x="8860" y="8288"/>
                </a:lnTo>
                <a:lnTo>
                  <a:pt x="7169" y="6597"/>
                </a:lnTo>
                <a:lnTo>
                  <a:pt x="9812" y="6121"/>
                </a:lnTo>
                <a:close/>
                <a:moveTo>
                  <a:pt x="4644" y="7145"/>
                </a:moveTo>
                <a:lnTo>
                  <a:pt x="5121" y="9789"/>
                </a:lnTo>
                <a:cubicBezTo>
                  <a:pt x="4311" y="9693"/>
                  <a:pt x="3549" y="9360"/>
                  <a:pt x="2954" y="8836"/>
                </a:cubicBezTo>
                <a:lnTo>
                  <a:pt x="4644" y="7145"/>
                </a:lnTo>
                <a:close/>
                <a:moveTo>
                  <a:pt x="6621" y="7145"/>
                </a:moveTo>
                <a:lnTo>
                  <a:pt x="8312" y="8836"/>
                </a:lnTo>
                <a:cubicBezTo>
                  <a:pt x="7693" y="9360"/>
                  <a:pt x="6954" y="9693"/>
                  <a:pt x="6145" y="9789"/>
                </a:cubicBezTo>
                <a:lnTo>
                  <a:pt x="6621" y="7145"/>
                </a:lnTo>
                <a:close/>
                <a:moveTo>
                  <a:pt x="5383" y="1"/>
                </a:moveTo>
                <a:lnTo>
                  <a:pt x="5264" y="644"/>
                </a:lnTo>
                <a:cubicBezTo>
                  <a:pt x="4216" y="715"/>
                  <a:pt x="3216" y="1144"/>
                  <a:pt x="2406" y="1835"/>
                </a:cubicBezTo>
                <a:lnTo>
                  <a:pt x="1763" y="1215"/>
                </a:lnTo>
                <a:lnTo>
                  <a:pt x="1215" y="1739"/>
                </a:lnTo>
                <a:lnTo>
                  <a:pt x="1858" y="2382"/>
                </a:lnTo>
                <a:cubicBezTo>
                  <a:pt x="1167" y="3192"/>
                  <a:pt x="739" y="4192"/>
                  <a:pt x="667" y="5240"/>
                </a:cubicBezTo>
                <a:lnTo>
                  <a:pt x="1" y="5359"/>
                </a:lnTo>
                <a:lnTo>
                  <a:pt x="1" y="5883"/>
                </a:lnTo>
                <a:lnTo>
                  <a:pt x="667" y="5978"/>
                </a:lnTo>
                <a:cubicBezTo>
                  <a:pt x="739" y="7050"/>
                  <a:pt x="1167" y="8050"/>
                  <a:pt x="1858" y="8836"/>
                </a:cubicBezTo>
                <a:lnTo>
                  <a:pt x="1215" y="9479"/>
                </a:lnTo>
                <a:lnTo>
                  <a:pt x="1763" y="10027"/>
                </a:lnTo>
                <a:lnTo>
                  <a:pt x="2406" y="9384"/>
                </a:lnTo>
                <a:cubicBezTo>
                  <a:pt x="3192" y="10074"/>
                  <a:pt x="4192" y="10503"/>
                  <a:pt x="5240" y="10574"/>
                </a:cubicBezTo>
                <a:lnTo>
                  <a:pt x="5359" y="11217"/>
                </a:lnTo>
                <a:lnTo>
                  <a:pt x="5883" y="11217"/>
                </a:lnTo>
                <a:lnTo>
                  <a:pt x="6002" y="10574"/>
                </a:lnTo>
                <a:cubicBezTo>
                  <a:pt x="7050" y="10503"/>
                  <a:pt x="8050" y="10074"/>
                  <a:pt x="8860" y="9384"/>
                </a:cubicBezTo>
                <a:lnTo>
                  <a:pt x="9503" y="10027"/>
                </a:lnTo>
                <a:lnTo>
                  <a:pt x="10026" y="9479"/>
                </a:lnTo>
                <a:lnTo>
                  <a:pt x="9383" y="8836"/>
                </a:lnTo>
                <a:cubicBezTo>
                  <a:pt x="10074" y="8050"/>
                  <a:pt x="10503" y="7050"/>
                  <a:pt x="10574" y="5978"/>
                </a:cubicBezTo>
                <a:lnTo>
                  <a:pt x="11217" y="5883"/>
                </a:lnTo>
                <a:lnTo>
                  <a:pt x="11217" y="5359"/>
                </a:lnTo>
                <a:lnTo>
                  <a:pt x="10574" y="5240"/>
                </a:lnTo>
                <a:cubicBezTo>
                  <a:pt x="10503" y="4192"/>
                  <a:pt x="10098" y="3192"/>
                  <a:pt x="9383" y="2382"/>
                </a:cubicBezTo>
                <a:lnTo>
                  <a:pt x="10026" y="1739"/>
                </a:lnTo>
                <a:lnTo>
                  <a:pt x="9503" y="1215"/>
                </a:lnTo>
                <a:lnTo>
                  <a:pt x="8860" y="1835"/>
                </a:lnTo>
                <a:cubicBezTo>
                  <a:pt x="8074" y="1144"/>
                  <a:pt x="7050" y="715"/>
                  <a:pt x="6002" y="644"/>
                </a:cubicBezTo>
                <a:lnTo>
                  <a:pt x="58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709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2F18444-10A3-4EC0-B974-5A89AE85F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212" y="-295275"/>
            <a:ext cx="8791575" cy="2084783"/>
          </a:xfrm>
        </p:spPr>
        <p:txBody>
          <a:bodyPr/>
          <a:lstStyle/>
          <a:p>
            <a:pPr eaLnBrk="1" hangingPunct="1"/>
            <a:r>
              <a:rPr lang="sr-Latn-ME" altLang="en-US" b="1" dirty="0">
                <a:solidFill>
                  <a:schemeClr val="bg1"/>
                </a:solidFill>
              </a:rPr>
              <a:t>THANK YOU FOR YOUR ATTENTION </a:t>
            </a:r>
            <a:br>
              <a:rPr lang="sr-Latn-ME" altLang="en-US" b="1" dirty="0">
                <a:solidFill>
                  <a:schemeClr val="bg1"/>
                </a:solidFill>
              </a:rPr>
            </a:br>
            <a:r>
              <a:rPr lang="sr-Latn-ME" altLang="en-US" b="1" dirty="0">
                <a:solidFill>
                  <a:schemeClr val="bg1"/>
                </a:solidFill>
              </a:rPr>
              <a:t>AND HAPPY JUBILEE TO THE CONFERENCE TEAM!</a:t>
            </a:r>
            <a:endParaRPr lang="tr-TR" alt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3192F01-9628-4F11-8BE1-26507643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4030266"/>
            <a:ext cx="2453879" cy="104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 Condensed" panose="020B0604020202020204" charset="0"/>
                <a:ea typeface="+mn-ea"/>
              </a:rPr>
              <a:t>Zorica </a:t>
            </a:r>
            <a:r>
              <a:rPr kumimoji="0" lang="sr-Latn-ME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 Condensed" panose="020B0604020202020204" charset="0"/>
                <a:ea typeface="+mn-ea"/>
              </a:rPr>
              <a:t>Đurović</a:t>
            </a:r>
            <a:r>
              <a:rPr kumimoji="0" lang="sr-Latn-ME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 Condensed" panose="020B0604020202020204" charset="0"/>
                <a:ea typeface="+mn-ea"/>
              </a:rPr>
              <a:t>, PhD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ME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sap Condensed" panose="020B0604020202020204" charset="0"/>
                <a:ea typeface="+mn-ea"/>
              </a:rPr>
              <a:t>Faculty of Maritime Studies Kotor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ap Condensed" panose="020B0604020202020204" charset="0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</a:t>
            </a:r>
            <a:r>
              <a:rPr kumimoji="0" lang="sr-Latn-ME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ap Condensed" panose="020B0604020202020204" charset="0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oricag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sap Condensed" panose="020B0604020202020204" charset="0"/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@ucg.ac.me</a:t>
            </a:r>
            <a:endParaRPr kumimoji="0" lang="sr-Latn-ME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ap Condensed" panose="020B0604020202020204" charset="0"/>
              <a:ea typeface="+mn-ea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r-Latn-ME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ap Condensed" panose="020B0604020202020204" charset="0"/>
              <a:ea typeface="+mn-ea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ap Condensed" panose="020B0604020202020204" charset="0"/>
              <a:ea typeface="+mn-ea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A1F3F-F694-43B8-A3E7-43F7562CD415}"/>
              </a:ext>
            </a:extLst>
          </p:cNvPr>
          <p:cNvSpPr txBox="1"/>
          <p:nvPr/>
        </p:nvSpPr>
        <p:spPr>
          <a:xfrm>
            <a:off x="3829050" y="4117956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ME" dirty="0">
                <a:solidFill>
                  <a:schemeClr val="bg1"/>
                </a:solidFill>
                <a:effectLst/>
                <a:latin typeface="Asap Condensed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Sanja Bauk, PhD</a:t>
            </a:r>
            <a:br>
              <a:rPr lang="en-US" dirty="0">
                <a:solidFill>
                  <a:schemeClr val="bg1"/>
                </a:solidFill>
                <a:effectLst/>
                <a:latin typeface="Asap Condensed" panose="020B0604020202020204" charset="0"/>
                <a:ea typeface="Times New Roman" panose="02020603050405020304" pitchFamily="18" charset="0"/>
              </a:rPr>
            </a:br>
            <a:r>
              <a:rPr lang="en-US" dirty="0">
                <a:solidFill>
                  <a:schemeClr val="bg1"/>
                </a:solidFill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Durban University of </a:t>
            </a:r>
            <a:r>
              <a:rPr lang="en-US" dirty="0" err="1">
                <a:solidFill>
                  <a:schemeClr val="bg1"/>
                </a:solidFill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Technolog</a:t>
            </a:r>
            <a:r>
              <a:rPr lang="sr-Latn-ME" dirty="0">
                <a:solidFill>
                  <a:schemeClr val="bg1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y</a:t>
            </a:r>
          </a:p>
          <a:p>
            <a:pPr algn="ctr"/>
            <a:r>
              <a:rPr lang="sr-Latn-ME" dirty="0">
                <a:solidFill>
                  <a:schemeClr val="bg1"/>
                </a:solidFill>
                <a:latin typeface="Asap Condensed" panose="020B0604020202020204" charset="0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bsanjaster</a:t>
            </a:r>
            <a:r>
              <a:rPr lang="en-US" dirty="0">
                <a:solidFill>
                  <a:schemeClr val="bg1"/>
                </a:solidFill>
                <a:latin typeface="Asap Condensed" panose="020B0604020202020204" charset="0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sr-Latn-ME" dirty="0">
                <a:solidFill>
                  <a:schemeClr val="bg1"/>
                </a:solidFill>
                <a:latin typeface="Asap Condensed" panose="020B0604020202020204" charset="0"/>
                <a:ea typeface="+mn-e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gmail.com</a:t>
            </a:r>
            <a:r>
              <a:rPr lang="sr-Latn-ME" dirty="0">
                <a:solidFill>
                  <a:schemeClr val="bg1"/>
                </a:solidFill>
                <a:latin typeface="Asap Condensed" panose="020B0604020202020204" charset="0"/>
                <a:ea typeface="+mn-ea"/>
              </a:rPr>
              <a:t>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ap Condensed" panose="020B0604020202020204" charset="0"/>
              <a:ea typeface="+mn-ea"/>
            </a:endParaRPr>
          </a:p>
          <a:p>
            <a:pPr algn="ctr"/>
            <a:endParaRPr lang="en-US" dirty="0">
              <a:solidFill>
                <a:schemeClr val="bg1"/>
              </a:solidFill>
              <a:latin typeface="Asap Condense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59"/>
          <p:cNvSpPr txBox="1">
            <a:spLocks noGrp="1"/>
          </p:cNvSpPr>
          <p:nvPr>
            <p:ph type="subTitle" idx="2"/>
          </p:nvPr>
        </p:nvSpPr>
        <p:spPr>
          <a:xfrm>
            <a:off x="2121424" y="459138"/>
            <a:ext cx="3645547" cy="73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solidFill>
                  <a:schemeClr val="accent3"/>
                </a:solidFill>
              </a:rPr>
              <a:t>CORPUS</a:t>
            </a:r>
            <a:r>
              <a:rPr lang="sr-Latn-ME" sz="2000" dirty="0">
                <a:solidFill>
                  <a:schemeClr val="accent3"/>
                </a:solidFill>
              </a:rPr>
              <a:t>-</a:t>
            </a:r>
            <a:r>
              <a:rPr lang="en" sz="2000" dirty="0">
                <a:solidFill>
                  <a:schemeClr val="accent3"/>
                </a:solidFill>
              </a:rPr>
              <a:t>BASED FREQUENCY WORD LISTS</a:t>
            </a:r>
            <a:endParaRPr sz="2000" dirty="0">
              <a:solidFill>
                <a:schemeClr val="accent3"/>
              </a:solidFill>
            </a:endParaRPr>
          </a:p>
        </p:txBody>
      </p:sp>
      <p:pic>
        <p:nvPicPr>
          <p:cNvPr id="2130" name="Google Shape;2130;p59"/>
          <p:cNvPicPr preferRelativeResize="0"/>
          <p:nvPr/>
        </p:nvPicPr>
        <p:blipFill rotWithShape="1">
          <a:blip r:embed="rId3">
            <a:alphaModFix/>
          </a:blip>
          <a:srcRect l="53430" t="26486" r="13879"/>
          <a:stretch/>
        </p:blipFill>
        <p:spPr>
          <a:xfrm>
            <a:off x="5766971" y="0"/>
            <a:ext cx="3429946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2" name="Google Shape;2132;p59"/>
          <p:cNvGrpSpPr/>
          <p:nvPr/>
        </p:nvGrpSpPr>
        <p:grpSpPr>
          <a:xfrm>
            <a:off x="0" y="-42250"/>
            <a:ext cx="5730900" cy="5235900"/>
            <a:chOff x="0" y="-42250"/>
            <a:chExt cx="5730900" cy="5235900"/>
          </a:xfrm>
        </p:grpSpPr>
        <p:cxnSp>
          <p:nvCxnSpPr>
            <p:cNvPr id="2133" name="Google Shape;2133;p59"/>
            <p:cNvCxnSpPr/>
            <p:nvPr/>
          </p:nvCxnSpPr>
          <p:spPr>
            <a:xfrm>
              <a:off x="0" y="1195725"/>
              <a:ext cx="5730900" cy="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4" name="Google Shape;2134;p59"/>
            <p:cNvCxnSpPr/>
            <p:nvPr/>
          </p:nvCxnSpPr>
          <p:spPr>
            <a:xfrm rot="10800000">
              <a:off x="5728350" y="-42250"/>
              <a:ext cx="0" cy="5235900"/>
            </a:xfrm>
            <a:prstGeom prst="straightConnector1">
              <a:avLst/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763B708-3D0D-4709-B77E-40B89B5FCE70}"/>
              </a:ext>
            </a:extLst>
          </p:cNvPr>
          <p:cNvSpPr txBox="1"/>
          <p:nvPr/>
        </p:nvSpPr>
        <p:spPr>
          <a:xfrm>
            <a:off x="498488" y="1654863"/>
            <a:ext cx="4733923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ME" sz="2400" dirty="0">
                <a:solidFill>
                  <a:schemeClr val="accent3"/>
                </a:solidFill>
                <a:latin typeface="Asap Condensed" panose="020B0604020202020204" charset="0"/>
              </a:rPr>
              <a:t>General English</a:t>
            </a:r>
            <a:r>
              <a:rPr lang="en-US" sz="2400" dirty="0">
                <a:solidFill>
                  <a:schemeClr val="accent3"/>
                </a:solidFill>
                <a:latin typeface="Asap Condensed" panose="020B0604020202020204" charset="0"/>
              </a:rPr>
              <a:t> </a:t>
            </a:r>
            <a:r>
              <a:rPr lang="en" sz="2400" dirty="0">
                <a:solidFill>
                  <a:schemeClr val="accent3"/>
                </a:solidFill>
                <a:latin typeface="Asap Condensed" panose="020B0604020202020204" charset="0"/>
              </a:rPr>
              <a:t>word lists</a:t>
            </a:r>
            <a:endParaRPr lang="sr-Latn-ME" sz="2400" dirty="0">
              <a:solidFill>
                <a:schemeClr val="accent3"/>
              </a:solidFill>
              <a:latin typeface="Asap Condensed" panose="020B060402020202020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ME" sz="2400" dirty="0">
                <a:solidFill>
                  <a:schemeClr val="accent3"/>
                </a:solidFill>
                <a:latin typeface="Asap Condensed" panose="020B0604020202020204" charset="0"/>
              </a:rPr>
              <a:t>Academic word list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r-Latn-ME" sz="2400" dirty="0">
                <a:solidFill>
                  <a:schemeClr val="accent3"/>
                </a:solidFill>
                <a:latin typeface="Asap Condensed" panose="020B0604020202020204" charset="0"/>
              </a:rPr>
              <a:t>Specialized word lists</a:t>
            </a:r>
            <a:endParaRPr lang="en-US" sz="2400" dirty="0">
              <a:solidFill>
                <a:schemeClr val="accent3"/>
              </a:solidFill>
              <a:latin typeface="Asap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01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9" name="Google Shape;1749;p47"/>
          <p:cNvPicPr preferRelativeResize="0"/>
          <p:nvPr/>
        </p:nvPicPr>
        <p:blipFill rotWithShape="1">
          <a:blip r:embed="rId3">
            <a:alphaModFix/>
          </a:blip>
          <a:srcRect l="-441" t="406" b="406"/>
          <a:stretch/>
        </p:blipFill>
        <p:spPr>
          <a:xfrm>
            <a:off x="-16324" y="0"/>
            <a:ext cx="187056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47"/>
          <p:cNvSpPr txBox="1">
            <a:spLocks noGrp="1"/>
          </p:cNvSpPr>
          <p:nvPr>
            <p:ph type="subTitle" idx="1"/>
          </p:nvPr>
        </p:nvSpPr>
        <p:spPr>
          <a:xfrm>
            <a:off x="2352675" y="1201561"/>
            <a:ext cx="6309547" cy="25417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Corpus of marine engineering instruction books and manuals</a:t>
            </a:r>
            <a:endParaRPr lang="sr-Latn-ME" sz="2800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 1,769,821 running words (tokens)</a:t>
            </a:r>
            <a:endParaRPr lang="sr-Latn-ME" sz="2800" dirty="0"/>
          </a:p>
          <a:p>
            <a:pPr marL="285750" lvl="0" indent="-28575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2800" dirty="0"/>
              <a:t>337 headwords (word families) </a:t>
            </a:r>
            <a:r>
              <a:rPr lang="en-US" sz="2800" dirty="0"/>
              <a:t>+</a:t>
            </a:r>
            <a:r>
              <a:rPr lang="sr-Latn-ME" sz="2800" dirty="0"/>
              <a:t> 73 transparent compounds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752" name="Google Shape;1752;p47"/>
          <p:cNvSpPr txBox="1">
            <a:spLocks noGrp="1"/>
          </p:cNvSpPr>
          <p:nvPr>
            <p:ph type="title"/>
          </p:nvPr>
        </p:nvSpPr>
        <p:spPr>
          <a:xfrm>
            <a:off x="1553796" y="-8302"/>
            <a:ext cx="6166133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MARINE ENGINEERING WORD LIST</a:t>
            </a:r>
            <a:endParaRPr dirty="0"/>
          </a:p>
        </p:txBody>
      </p:sp>
      <p:sp>
        <p:nvSpPr>
          <p:cNvPr id="1753" name="Google Shape;1753;p47"/>
          <p:cNvSpPr txBox="1">
            <a:spLocks noGrp="1"/>
          </p:cNvSpPr>
          <p:nvPr>
            <p:ph type="title" idx="3"/>
          </p:nvPr>
        </p:nvSpPr>
        <p:spPr>
          <a:xfrm>
            <a:off x="279725" y="3839875"/>
            <a:ext cx="4305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</a:t>
            </a:r>
            <a:endParaRPr/>
          </a:p>
        </p:txBody>
      </p:sp>
      <p:sp>
        <p:nvSpPr>
          <p:cNvPr id="67" name="Google Shape;1723;p45">
            <a:extLst>
              <a:ext uri="{FF2B5EF4-FFF2-40B4-BE49-F238E27FC236}">
                <a16:creationId xmlns:a16="http://schemas.microsoft.com/office/drawing/2014/main" id="{79DFCC31-A38A-4A89-A501-F65B253EC3F4}"/>
              </a:ext>
            </a:extLst>
          </p:cNvPr>
          <p:cNvSpPr txBox="1">
            <a:spLocks/>
          </p:cNvSpPr>
          <p:nvPr/>
        </p:nvSpPr>
        <p:spPr>
          <a:xfrm>
            <a:off x="1854238" y="4099525"/>
            <a:ext cx="7293382" cy="10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sap Condensed"/>
              <a:buNone/>
              <a:defRPr sz="1800" b="0" i="0" u="none" strike="noStrike" cap="non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Condensed"/>
              <a:buNone/>
              <a:defRPr sz="1400" b="0" i="0" u="none" strike="noStrike" cap="non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Condensed"/>
              <a:buNone/>
              <a:defRPr sz="1400" b="0" i="0" u="none" strike="noStrike" cap="non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Condensed"/>
              <a:buNone/>
              <a:defRPr sz="1400" b="0" i="0" u="none" strike="noStrike" cap="non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Condensed"/>
              <a:buNone/>
              <a:defRPr sz="1400" b="0" i="0" u="none" strike="noStrike" cap="non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Condensed"/>
              <a:buNone/>
              <a:defRPr sz="1400" b="0" i="0" u="none" strike="noStrike" cap="non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Condensed"/>
              <a:buNone/>
              <a:defRPr sz="1400" b="0" i="0" u="none" strike="noStrike" cap="non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Condensed"/>
              <a:buNone/>
              <a:defRPr sz="1400" b="0" i="0" u="none" strike="noStrike" cap="non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Condensed"/>
              <a:buNone/>
              <a:defRPr sz="1400" b="0" i="0" u="none" strike="noStrike" cap="none">
                <a:solidFill>
                  <a:schemeClr val="dk2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9pPr>
          </a:lstStyle>
          <a:p>
            <a:pPr marL="0" indent="0" algn="just">
              <a:lnSpc>
                <a:spcPct val="107000"/>
              </a:lnSpc>
            </a:pPr>
            <a:r>
              <a:rPr lang="sr-Latn-ME" dirty="0">
                <a:latin typeface="Asap Condense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Đurović, Z. (2021) </a:t>
            </a:r>
            <a:r>
              <a:rPr lang="en-US" dirty="0">
                <a:latin typeface="Asap Condense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sr-Latn-ME" dirty="0">
                <a:latin typeface="Asap Condense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Corpus Linguistics Methods for Building ESP Word Lists, Glossaries and Dictionaries on the Example of Marine Engineering Word List“, Lexikos, 31, DOI: </a:t>
            </a:r>
            <a:r>
              <a:rPr lang="sr-Latn-ME" u="sng" dirty="0">
                <a:solidFill>
                  <a:srgbClr val="0563C1"/>
                </a:solidFill>
                <a:latin typeface="Asap Condensed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https://doi.org/10.5788/31-1-1647</a:t>
            </a:r>
            <a:r>
              <a:rPr lang="sr-Latn-ME" dirty="0">
                <a:latin typeface="Asap Condense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(SSCI </a:t>
            </a:r>
            <a:r>
              <a:rPr lang="en-US" dirty="0">
                <a:latin typeface="Asap Condense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/ A&amp;HCI)</a:t>
            </a:r>
          </a:p>
        </p:txBody>
      </p:sp>
    </p:spTree>
    <p:extLst>
      <p:ext uri="{BB962C8B-B14F-4D97-AF65-F5344CB8AC3E}">
        <p14:creationId xmlns:p14="http://schemas.microsoft.com/office/powerpoint/2010/main" val="1091202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9" name="Google Shape;1749;p47"/>
          <p:cNvPicPr preferRelativeResize="0"/>
          <p:nvPr/>
        </p:nvPicPr>
        <p:blipFill rotWithShape="1">
          <a:blip r:embed="rId3">
            <a:alphaModFix/>
          </a:blip>
          <a:srcRect l="-441" t="406" b="406"/>
          <a:stretch/>
        </p:blipFill>
        <p:spPr>
          <a:xfrm>
            <a:off x="-16324" y="0"/>
            <a:ext cx="187056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47"/>
          <p:cNvSpPr txBox="1">
            <a:spLocks noGrp="1"/>
          </p:cNvSpPr>
          <p:nvPr>
            <p:ph type="subTitle" idx="1"/>
          </p:nvPr>
        </p:nvSpPr>
        <p:spPr>
          <a:xfrm>
            <a:off x="2026462" y="857250"/>
            <a:ext cx="6993713" cy="42862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r-Latn-ME" sz="2800" dirty="0"/>
              <a:t>Data-driven learning (DDL) -7 main engine instruction books</a:t>
            </a:r>
          </a:p>
          <a:p>
            <a:pPr marR="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Vocabulary Size Test (multiple choice)</a:t>
            </a:r>
          </a:p>
          <a:p>
            <a:pPr marR="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sap Condensed" panose="020B0604020202020204" charset="0"/>
                <a:ea typeface="Times New Roman" panose="02020603050405020304" pitchFamily="18" charset="0"/>
              </a:rPr>
              <a:t>General English Vocabulary Size Test (GEVST1 and GEVST2) </a:t>
            </a:r>
            <a:r>
              <a:rPr lang="en-US" sz="2800" dirty="0"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(Nation &amp; </a:t>
            </a:r>
            <a:r>
              <a:rPr lang="en-US" sz="2800" dirty="0" err="1"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Beglar</a:t>
            </a:r>
            <a:r>
              <a:rPr lang="en-US" sz="2800" dirty="0"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, 2007) </a:t>
            </a:r>
          </a:p>
          <a:p>
            <a:pPr marR="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sap Condensed" panose="020B0604020202020204" charset="0"/>
                <a:ea typeface="Times New Roman" panose="02020603050405020304" pitchFamily="18" charset="0"/>
              </a:rPr>
              <a:t>Technical English Vocabulary Size Test (TEVST1 and TEVST2)</a:t>
            </a:r>
            <a:r>
              <a:rPr lang="en-US" sz="2800" dirty="0"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. </a:t>
            </a:r>
          </a:p>
          <a:p>
            <a:pPr marR="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Semi-structured interview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752" name="Google Shape;1752;p47"/>
          <p:cNvSpPr txBox="1">
            <a:spLocks noGrp="1"/>
          </p:cNvSpPr>
          <p:nvPr>
            <p:ph type="title"/>
          </p:nvPr>
        </p:nvSpPr>
        <p:spPr>
          <a:xfrm>
            <a:off x="3943349" y="-8302"/>
            <a:ext cx="2495551" cy="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ME" dirty="0"/>
              <a:t>METHODOLOGY</a:t>
            </a:r>
            <a:endParaRPr dirty="0"/>
          </a:p>
        </p:txBody>
      </p:sp>
      <p:sp>
        <p:nvSpPr>
          <p:cNvPr id="1753" name="Google Shape;1753;p47"/>
          <p:cNvSpPr txBox="1">
            <a:spLocks noGrp="1"/>
          </p:cNvSpPr>
          <p:nvPr>
            <p:ph type="title" idx="3"/>
          </p:nvPr>
        </p:nvSpPr>
        <p:spPr>
          <a:xfrm>
            <a:off x="279725" y="3839875"/>
            <a:ext cx="4305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</a:t>
            </a:r>
            <a:endParaRPr/>
          </a:p>
        </p:txBody>
      </p:sp>
      <p:pic>
        <p:nvPicPr>
          <p:cNvPr id="1030" name="Picture 6" descr="Anchor Icon Isolated Vector &amp; Photo (Free Trial) | Bigstock">
            <a:extLst>
              <a:ext uri="{FF2B5EF4-FFF2-40B4-BE49-F238E27FC236}">
                <a16:creationId xmlns:a16="http://schemas.microsoft.com/office/drawing/2014/main" id="{89635CB2-ADDE-4BED-94C9-22D3D0963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999" y="4286250"/>
            <a:ext cx="709176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7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39"/>
          <p:cNvSpPr txBox="1">
            <a:spLocks noGrp="1"/>
          </p:cNvSpPr>
          <p:nvPr>
            <p:ph type="title"/>
          </p:nvPr>
        </p:nvSpPr>
        <p:spPr>
          <a:xfrm>
            <a:off x="624500" y="92983"/>
            <a:ext cx="7723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The strategy of the research conducted at the Faculty of Maritime Studies Kotor during the summer semester of 2020</a:t>
            </a:r>
            <a:endParaRPr sz="2400" b="1" dirty="0">
              <a:latin typeface="Asap Condensed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3CA00B-7522-485B-A731-94CA938AC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50" y="1320867"/>
            <a:ext cx="7404500" cy="3819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5" name="Google Shape;1735;p46"/>
          <p:cNvPicPr preferRelativeResize="0"/>
          <p:nvPr/>
        </p:nvPicPr>
        <p:blipFill rotWithShape="1">
          <a:blip r:embed="rId3">
            <a:alphaModFix/>
          </a:blip>
          <a:srcRect l="18480"/>
          <a:stretch/>
        </p:blipFill>
        <p:spPr>
          <a:xfrm>
            <a:off x="6352925" y="9525"/>
            <a:ext cx="2796324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8" name="Google Shape;1738;p46"/>
          <p:cNvCxnSpPr/>
          <p:nvPr/>
        </p:nvCxnSpPr>
        <p:spPr>
          <a:xfrm rot="10800000">
            <a:off x="6352925" y="75"/>
            <a:ext cx="0" cy="51762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7286FE-3E6F-4853-9208-AD0CAA0B4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3" y="1257300"/>
            <a:ext cx="6195217" cy="2832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57F7FD4-377D-4AED-8672-19E51A6C6B69}"/>
              </a:ext>
            </a:extLst>
          </p:cNvPr>
          <p:cNvSpPr txBox="1"/>
          <p:nvPr/>
        </p:nvSpPr>
        <p:spPr>
          <a:xfrm>
            <a:off x="0" y="-104775"/>
            <a:ext cx="60967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The results of the experimental and control group achieved on general and technical vocabulary size tests</a:t>
            </a:r>
            <a:endParaRPr lang="sr-Latn-ME" sz="2000" b="1" dirty="0">
              <a:solidFill>
                <a:schemeClr val="accent6"/>
              </a:solidFill>
              <a:effectLst/>
              <a:latin typeface="Asap Condensed" panose="020B0604020202020204" charset="0"/>
              <a:ea typeface="Times New Roman" panose="02020603050405020304" pitchFamily="18" charset="0"/>
            </a:endParaRPr>
          </a:p>
          <a:p>
            <a:r>
              <a:rPr lang="sr-Latn-ME" sz="2000" b="1" dirty="0">
                <a:solidFill>
                  <a:schemeClr val="accent6"/>
                </a:solidFill>
                <a:latin typeface="Asap Condensed" panose="020B0604020202020204" charset="0"/>
                <a:ea typeface="Times New Roman" panose="02020603050405020304" pitchFamily="18" charset="0"/>
              </a:rPr>
              <a:t>                                                               </a:t>
            </a:r>
            <a:r>
              <a:rPr lang="en-US" sz="2000" b="1" dirty="0">
                <a:solidFill>
                  <a:schemeClr val="accent6"/>
                </a:solidFill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ranging from 0.00 to 100.00</a:t>
            </a:r>
            <a:endParaRPr lang="en-US" sz="2000" b="1" dirty="0">
              <a:solidFill>
                <a:schemeClr val="accent6"/>
              </a:solidFill>
              <a:latin typeface="Asap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5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0" name="Google Shape;1650;p41"/>
          <p:cNvPicPr preferRelativeResize="0"/>
          <p:nvPr/>
        </p:nvPicPr>
        <p:blipFill rotWithShape="1">
          <a:blip r:embed="rId3">
            <a:alphaModFix/>
          </a:blip>
          <a:srcRect l="47790" t="7235" r="17164"/>
          <a:stretch/>
        </p:blipFill>
        <p:spPr>
          <a:xfrm>
            <a:off x="-1" y="19275"/>
            <a:ext cx="2747431" cy="5124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1" name="Google Shape;1651;p41"/>
          <p:cNvCxnSpPr/>
          <p:nvPr/>
        </p:nvCxnSpPr>
        <p:spPr>
          <a:xfrm>
            <a:off x="2854546" y="19275"/>
            <a:ext cx="0" cy="51378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3" name="Google Shape;1673;p41"/>
          <p:cNvSpPr txBox="1">
            <a:spLocks noGrp="1"/>
          </p:cNvSpPr>
          <p:nvPr>
            <p:ph type="title" idx="3"/>
          </p:nvPr>
        </p:nvSpPr>
        <p:spPr>
          <a:xfrm>
            <a:off x="142600" y="4148325"/>
            <a:ext cx="430500" cy="7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2022</a:t>
            </a: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DD2DBF-8E73-4A90-AA0E-8F68609B6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663" y="1275793"/>
            <a:ext cx="6122345" cy="257653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446CC574-215D-4086-8F36-AC357510B015}"/>
              </a:ext>
            </a:extLst>
          </p:cNvPr>
          <p:cNvSpPr txBox="1"/>
          <p:nvPr/>
        </p:nvSpPr>
        <p:spPr>
          <a:xfrm>
            <a:off x="3403787" y="111209"/>
            <a:ext cx="48947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The basic statistical indicators for each model variable</a:t>
            </a:r>
            <a:endParaRPr lang="en-US" sz="2400" b="1" dirty="0">
              <a:solidFill>
                <a:schemeClr val="accent6"/>
              </a:solidFill>
              <a:latin typeface="Asap Condensed" panose="020B06040202020202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AE9B03-BC9F-4A2F-9880-7BEBA6D5F9E2}"/>
              </a:ext>
            </a:extLst>
          </p:cNvPr>
          <p:cNvSpPr/>
          <p:nvPr/>
        </p:nvSpPr>
        <p:spPr>
          <a:xfrm>
            <a:off x="7002556" y="2350351"/>
            <a:ext cx="1116105" cy="427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43"/>
          <p:cNvSpPr/>
          <p:nvPr/>
        </p:nvSpPr>
        <p:spPr>
          <a:xfrm>
            <a:off x="980776" y="832451"/>
            <a:ext cx="1276175" cy="183275"/>
          </a:xfrm>
          <a:custGeom>
            <a:avLst/>
            <a:gdLst/>
            <a:ahLst/>
            <a:cxnLst/>
            <a:rect l="l" t="t" r="r" b="b"/>
            <a:pathLst>
              <a:path w="51047" h="7331" extrusionOk="0">
                <a:moveTo>
                  <a:pt x="0" y="2930"/>
                </a:moveTo>
                <a:lnTo>
                  <a:pt x="7709" y="2930"/>
                </a:lnTo>
                <a:lnTo>
                  <a:pt x="4791" y="1"/>
                </a:lnTo>
                <a:lnTo>
                  <a:pt x="6853" y="1"/>
                </a:lnTo>
                <a:lnTo>
                  <a:pt x="10495" y="3666"/>
                </a:lnTo>
                <a:lnTo>
                  <a:pt x="6853" y="7330"/>
                </a:lnTo>
                <a:lnTo>
                  <a:pt x="4791" y="7330"/>
                </a:lnTo>
                <a:lnTo>
                  <a:pt x="7709" y="4395"/>
                </a:lnTo>
                <a:lnTo>
                  <a:pt x="0" y="4395"/>
                </a:lnTo>
                <a:close/>
                <a:moveTo>
                  <a:pt x="20271" y="2930"/>
                </a:moveTo>
                <a:lnTo>
                  <a:pt x="27979" y="2930"/>
                </a:lnTo>
                <a:lnTo>
                  <a:pt x="25067" y="1"/>
                </a:lnTo>
                <a:lnTo>
                  <a:pt x="27129" y="1"/>
                </a:lnTo>
                <a:lnTo>
                  <a:pt x="30777" y="3666"/>
                </a:lnTo>
                <a:lnTo>
                  <a:pt x="27129" y="7330"/>
                </a:lnTo>
                <a:lnTo>
                  <a:pt x="25067" y="7330"/>
                </a:lnTo>
                <a:lnTo>
                  <a:pt x="27979" y="4395"/>
                </a:lnTo>
                <a:lnTo>
                  <a:pt x="20271" y="4395"/>
                </a:lnTo>
                <a:lnTo>
                  <a:pt x="20271" y="2936"/>
                </a:lnTo>
                <a:close/>
                <a:moveTo>
                  <a:pt x="40547" y="2930"/>
                </a:moveTo>
                <a:lnTo>
                  <a:pt x="48255" y="2930"/>
                </a:lnTo>
                <a:lnTo>
                  <a:pt x="45337" y="1"/>
                </a:lnTo>
                <a:lnTo>
                  <a:pt x="47400" y="1"/>
                </a:lnTo>
                <a:lnTo>
                  <a:pt x="51047" y="3666"/>
                </a:lnTo>
                <a:lnTo>
                  <a:pt x="47400" y="7330"/>
                </a:lnTo>
                <a:lnTo>
                  <a:pt x="45337" y="7330"/>
                </a:lnTo>
                <a:lnTo>
                  <a:pt x="48255" y="4395"/>
                </a:lnTo>
                <a:lnTo>
                  <a:pt x="40547" y="4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15" descr="C:\Users\Zorica\Desktop\Radovi\2021\Fig1.jpg">
            <a:extLst>
              <a:ext uri="{FF2B5EF4-FFF2-40B4-BE49-F238E27FC236}">
                <a16:creationId xmlns:a16="http://schemas.microsoft.com/office/drawing/2014/main" id="{7C157020-F2CA-4499-A6A2-D146E8E5E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" y="121024"/>
            <a:ext cx="4349697" cy="348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6" descr="C:\Users\Zorica\Desktop\Radovi\2021\Fig2.jpg">
            <a:extLst>
              <a:ext uri="{FF2B5EF4-FFF2-40B4-BE49-F238E27FC236}">
                <a16:creationId xmlns:a16="http://schemas.microsoft.com/office/drawing/2014/main" id="{1EE94295-9D75-4710-A801-C678D0F9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261" y="1523952"/>
            <a:ext cx="4349696" cy="34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180B474-05DD-46CE-9A33-A3FC86865E64}"/>
              </a:ext>
            </a:extLst>
          </p:cNvPr>
          <p:cNvSpPr txBox="1"/>
          <p:nvPr/>
        </p:nvSpPr>
        <p:spPr>
          <a:xfrm>
            <a:off x="4000499" y="134471"/>
            <a:ext cx="4531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1200"/>
              </a:spcAft>
              <a:tabLst>
                <a:tab pos="-1800225" algn="l"/>
              </a:tabLst>
            </a:pPr>
            <a:r>
              <a:rPr lang="en-US" sz="1800" dirty="0">
                <a:solidFill>
                  <a:schemeClr val="accent6"/>
                </a:solidFill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Score means of the experimental method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1B7B42C-B006-4229-A6FA-ECEDCD1AE9F5}"/>
              </a:ext>
            </a:extLst>
          </p:cNvPr>
          <p:cNvSpPr txBox="1"/>
          <p:nvPr/>
        </p:nvSpPr>
        <p:spPr>
          <a:xfrm>
            <a:off x="809625" y="4589416"/>
            <a:ext cx="4781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1200"/>
              </a:spcAft>
              <a:tabLst>
                <a:tab pos="-1800225" algn="l"/>
              </a:tabLst>
            </a:pPr>
            <a:r>
              <a:rPr lang="en-US" sz="1800" dirty="0">
                <a:solidFill>
                  <a:schemeClr val="accent6"/>
                </a:solidFill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Score means of the control method</a:t>
            </a:r>
          </a:p>
        </p:txBody>
      </p:sp>
    </p:spTree>
    <p:extLst>
      <p:ext uri="{BB962C8B-B14F-4D97-AF65-F5344CB8AC3E}">
        <p14:creationId xmlns:p14="http://schemas.microsoft.com/office/powerpoint/2010/main" val="997124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0"/>
          <p:cNvSpPr txBox="1">
            <a:spLocks noGrp="1"/>
          </p:cNvSpPr>
          <p:nvPr>
            <p:ph type="subTitle" idx="1"/>
          </p:nvPr>
        </p:nvSpPr>
        <p:spPr>
          <a:xfrm>
            <a:off x="1902350" y="1625529"/>
            <a:ext cx="24984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About the project</a:t>
            </a:r>
            <a:endParaRPr/>
          </a:p>
        </p:txBody>
      </p:sp>
      <p:sp>
        <p:nvSpPr>
          <p:cNvPr id="1620" name="Google Shape;1620;p40"/>
          <p:cNvSpPr txBox="1">
            <a:spLocks noGrp="1"/>
          </p:cNvSpPr>
          <p:nvPr>
            <p:ph type="subTitle" idx="2"/>
          </p:nvPr>
        </p:nvSpPr>
        <p:spPr>
          <a:xfrm>
            <a:off x="1902346" y="1926020"/>
            <a:ext cx="2051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621" name="Google Shape;1621;p40"/>
          <p:cNvSpPr txBox="1">
            <a:spLocks noGrp="1"/>
          </p:cNvSpPr>
          <p:nvPr>
            <p:ph type="title" idx="3"/>
          </p:nvPr>
        </p:nvSpPr>
        <p:spPr>
          <a:xfrm>
            <a:off x="1061725" y="1702648"/>
            <a:ext cx="7644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623" name="Google Shape;1623;p40"/>
          <p:cNvSpPr txBox="1">
            <a:spLocks noGrp="1"/>
          </p:cNvSpPr>
          <p:nvPr>
            <p:ph type="subTitle" idx="5"/>
          </p:nvPr>
        </p:nvSpPr>
        <p:spPr>
          <a:xfrm>
            <a:off x="5283021" y="1926020"/>
            <a:ext cx="2051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629" name="Google Shape;1629;p40"/>
          <p:cNvSpPr txBox="1">
            <a:spLocks noGrp="1"/>
          </p:cNvSpPr>
          <p:nvPr>
            <p:ph type="subTitle" idx="14"/>
          </p:nvPr>
        </p:nvSpPr>
        <p:spPr>
          <a:xfrm>
            <a:off x="5283021" y="2986795"/>
            <a:ext cx="2051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630" name="Google Shape;1630;p40"/>
          <p:cNvSpPr txBox="1">
            <a:spLocks noGrp="1"/>
          </p:cNvSpPr>
          <p:nvPr>
            <p:ph type="title" idx="15"/>
          </p:nvPr>
        </p:nvSpPr>
        <p:spPr>
          <a:xfrm>
            <a:off x="4442400" y="2763423"/>
            <a:ext cx="7644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634" name="Google Shape;1634;p40"/>
          <p:cNvSpPr txBox="1">
            <a:spLocks noGrp="1"/>
          </p:cNvSpPr>
          <p:nvPr>
            <p:ph type="subTitle" idx="19"/>
          </p:nvPr>
        </p:nvSpPr>
        <p:spPr>
          <a:xfrm>
            <a:off x="5283025" y="3747079"/>
            <a:ext cx="2498400" cy="4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1635" name="Google Shape;1635;p40"/>
          <p:cNvSpPr txBox="1">
            <a:spLocks noGrp="1"/>
          </p:cNvSpPr>
          <p:nvPr>
            <p:ph type="subTitle" idx="20"/>
          </p:nvPr>
        </p:nvSpPr>
        <p:spPr>
          <a:xfrm>
            <a:off x="5283021" y="4047570"/>
            <a:ext cx="2051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1636" name="Google Shape;1636;p40"/>
          <p:cNvSpPr txBox="1">
            <a:spLocks noGrp="1"/>
          </p:cNvSpPr>
          <p:nvPr>
            <p:ph type="title" idx="21"/>
          </p:nvPr>
        </p:nvSpPr>
        <p:spPr>
          <a:xfrm>
            <a:off x="4442400" y="3811627"/>
            <a:ext cx="764400" cy="50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1637" name="Google Shape;1637;p40"/>
          <p:cNvSpPr/>
          <p:nvPr/>
        </p:nvSpPr>
        <p:spPr>
          <a:xfrm>
            <a:off x="1116361" y="1700774"/>
            <a:ext cx="655131" cy="655131"/>
          </a:xfrm>
          <a:custGeom>
            <a:avLst/>
            <a:gdLst/>
            <a:ahLst/>
            <a:cxnLst/>
            <a:rect l="l" t="t" r="r" b="b"/>
            <a:pathLst>
              <a:path w="18008" h="18008" extrusionOk="0">
                <a:moveTo>
                  <a:pt x="9016" y="311"/>
                </a:moveTo>
                <a:cubicBezTo>
                  <a:pt x="13810" y="311"/>
                  <a:pt x="17697" y="4198"/>
                  <a:pt x="17721" y="9016"/>
                </a:cubicBezTo>
                <a:cubicBezTo>
                  <a:pt x="17697" y="13810"/>
                  <a:pt x="13810" y="17698"/>
                  <a:pt x="9016" y="17721"/>
                </a:cubicBezTo>
                <a:cubicBezTo>
                  <a:pt x="4198" y="17698"/>
                  <a:pt x="311" y="13810"/>
                  <a:pt x="311" y="9016"/>
                </a:cubicBezTo>
                <a:cubicBezTo>
                  <a:pt x="311" y="4198"/>
                  <a:pt x="4198" y="311"/>
                  <a:pt x="9016" y="311"/>
                </a:cubicBezTo>
                <a:close/>
                <a:moveTo>
                  <a:pt x="9016" y="0"/>
                </a:moveTo>
                <a:cubicBezTo>
                  <a:pt x="4031" y="24"/>
                  <a:pt x="24" y="4031"/>
                  <a:pt x="0" y="9016"/>
                </a:cubicBezTo>
                <a:cubicBezTo>
                  <a:pt x="24" y="13977"/>
                  <a:pt x="4031" y="18008"/>
                  <a:pt x="9016" y="18008"/>
                </a:cubicBezTo>
                <a:cubicBezTo>
                  <a:pt x="13977" y="18008"/>
                  <a:pt x="18008" y="13977"/>
                  <a:pt x="18008" y="9016"/>
                </a:cubicBezTo>
                <a:cubicBezTo>
                  <a:pt x="18008" y="4031"/>
                  <a:pt x="13977" y="0"/>
                  <a:pt x="9016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40"/>
          <p:cNvSpPr/>
          <p:nvPr/>
        </p:nvSpPr>
        <p:spPr>
          <a:xfrm>
            <a:off x="809650" y="832451"/>
            <a:ext cx="1276175" cy="183275"/>
          </a:xfrm>
          <a:custGeom>
            <a:avLst/>
            <a:gdLst/>
            <a:ahLst/>
            <a:cxnLst/>
            <a:rect l="l" t="t" r="r" b="b"/>
            <a:pathLst>
              <a:path w="51047" h="7331" extrusionOk="0">
                <a:moveTo>
                  <a:pt x="0" y="2930"/>
                </a:moveTo>
                <a:lnTo>
                  <a:pt x="7709" y="2930"/>
                </a:lnTo>
                <a:lnTo>
                  <a:pt x="4791" y="1"/>
                </a:lnTo>
                <a:lnTo>
                  <a:pt x="6853" y="1"/>
                </a:lnTo>
                <a:lnTo>
                  <a:pt x="10495" y="3666"/>
                </a:lnTo>
                <a:lnTo>
                  <a:pt x="6853" y="7330"/>
                </a:lnTo>
                <a:lnTo>
                  <a:pt x="4791" y="7330"/>
                </a:lnTo>
                <a:lnTo>
                  <a:pt x="7709" y="4395"/>
                </a:lnTo>
                <a:lnTo>
                  <a:pt x="0" y="4395"/>
                </a:lnTo>
                <a:close/>
                <a:moveTo>
                  <a:pt x="20271" y="2930"/>
                </a:moveTo>
                <a:lnTo>
                  <a:pt x="27979" y="2930"/>
                </a:lnTo>
                <a:lnTo>
                  <a:pt x="25067" y="1"/>
                </a:lnTo>
                <a:lnTo>
                  <a:pt x="27129" y="1"/>
                </a:lnTo>
                <a:lnTo>
                  <a:pt x="30777" y="3666"/>
                </a:lnTo>
                <a:lnTo>
                  <a:pt x="27129" y="7330"/>
                </a:lnTo>
                <a:lnTo>
                  <a:pt x="25067" y="7330"/>
                </a:lnTo>
                <a:lnTo>
                  <a:pt x="27979" y="4395"/>
                </a:lnTo>
                <a:lnTo>
                  <a:pt x="20271" y="4395"/>
                </a:lnTo>
                <a:lnTo>
                  <a:pt x="20271" y="2936"/>
                </a:lnTo>
                <a:close/>
                <a:moveTo>
                  <a:pt x="40547" y="2930"/>
                </a:moveTo>
                <a:lnTo>
                  <a:pt x="48255" y="2930"/>
                </a:lnTo>
                <a:lnTo>
                  <a:pt x="45337" y="1"/>
                </a:lnTo>
                <a:lnTo>
                  <a:pt x="47400" y="1"/>
                </a:lnTo>
                <a:lnTo>
                  <a:pt x="51047" y="3666"/>
                </a:lnTo>
                <a:lnTo>
                  <a:pt x="47400" y="7330"/>
                </a:lnTo>
                <a:lnTo>
                  <a:pt x="45337" y="7330"/>
                </a:lnTo>
                <a:lnTo>
                  <a:pt x="48255" y="4395"/>
                </a:lnTo>
                <a:lnTo>
                  <a:pt x="40547" y="4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B8F9B-F334-4442-8952-52C88033E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15" y="124741"/>
            <a:ext cx="4053235" cy="2552037"/>
          </a:xfrm>
          <a:prstGeom prst="rect">
            <a:avLst/>
          </a:prstGeom>
        </p:spPr>
      </p:pic>
      <p:pic>
        <p:nvPicPr>
          <p:cNvPr id="3073" name="Picture 1">
            <a:extLst>
              <a:ext uri="{FF2B5EF4-FFF2-40B4-BE49-F238E27FC236}">
                <a16:creationId xmlns:a16="http://schemas.microsoft.com/office/drawing/2014/main" id="{B2FB237E-952C-441C-BE3E-F63E385E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04" y="1700774"/>
            <a:ext cx="4224510" cy="331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379E1E8-7A97-485C-ADEA-5C2479FAA723}"/>
              </a:ext>
            </a:extLst>
          </p:cNvPr>
          <p:cNvSpPr txBox="1"/>
          <p:nvPr/>
        </p:nvSpPr>
        <p:spPr>
          <a:xfrm>
            <a:off x="4442400" y="124741"/>
            <a:ext cx="459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Correlation among the variables</a:t>
            </a:r>
            <a:endParaRPr lang="en-US" sz="1800" dirty="0">
              <a:solidFill>
                <a:schemeClr val="accent6"/>
              </a:solidFill>
              <a:latin typeface="Asap Condensed" panose="020B060402020202020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9FC97A-BCE7-4FA8-8320-115C6E21EF14}"/>
              </a:ext>
            </a:extLst>
          </p:cNvPr>
          <p:cNvSpPr txBox="1"/>
          <p:nvPr/>
        </p:nvSpPr>
        <p:spPr>
          <a:xfrm>
            <a:off x="-19075" y="4385191"/>
            <a:ext cx="4591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effectLst/>
                <a:latin typeface="Asap Condensed" panose="020B0604020202020204" charset="0"/>
                <a:ea typeface="Times New Roman" panose="02020603050405020304" pitchFamily="18" charset="0"/>
              </a:rPr>
              <a:t>The assessment of normality of the results in the case of the experimental group</a:t>
            </a:r>
            <a:endParaRPr lang="en-US" sz="1800" dirty="0">
              <a:solidFill>
                <a:schemeClr val="accent6"/>
              </a:solidFill>
              <a:latin typeface="Asap Condensed" panose="020B0604020202020204" charset="0"/>
            </a:endParaRPr>
          </a:p>
        </p:txBody>
      </p:sp>
      <p:sp>
        <p:nvSpPr>
          <p:cNvPr id="46" name="Google Shape;2494;p68">
            <a:extLst>
              <a:ext uri="{FF2B5EF4-FFF2-40B4-BE49-F238E27FC236}">
                <a16:creationId xmlns:a16="http://schemas.microsoft.com/office/drawing/2014/main" id="{223876B1-1DE7-4278-9AC7-E3717AF147CC}"/>
              </a:ext>
            </a:extLst>
          </p:cNvPr>
          <p:cNvSpPr/>
          <p:nvPr/>
        </p:nvSpPr>
        <p:spPr>
          <a:xfrm>
            <a:off x="255748" y="2825812"/>
            <a:ext cx="487151" cy="451037"/>
          </a:xfrm>
          <a:custGeom>
            <a:avLst/>
            <a:gdLst/>
            <a:ahLst/>
            <a:cxnLst/>
            <a:rect l="l" t="t" r="r" b="b"/>
            <a:pathLst>
              <a:path w="11217" h="11218" extrusionOk="0">
                <a:moveTo>
                  <a:pt x="5216" y="2311"/>
                </a:moveTo>
                <a:lnTo>
                  <a:pt x="5216" y="4692"/>
                </a:lnTo>
                <a:lnTo>
                  <a:pt x="3549" y="3025"/>
                </a:lnTo>
                <a:cubicBezTo>
                  <a:pt x="4025" y="2620"/>
                  <a:pt x="4597" y="2382"/>
                  <a:pt x="5216" y="2311"/>
                </a:cubicBezTo>
                <a:close/>
                <a:moveTo>
                  <a:pt x="6002" y="2314"/>
                </a:moveTo>
                <a:cubicBezTo>
                  <a:pt x="6612" y="2388"/>
                  <a:pt x="7198" y="2626"/>
                  <a:pt x="7669" y="3025"/>
                </a:cubicBezTo>
                <a:lnTo>
                  <a:pt x="6002" y="4692"/>
                </a:lnTo>
                <a:lnTo>
                  <a:pt x="6002" y="2314"/>
                </a:lnTo>
                <a:close/>
                <a:moveTo>
                  <a:pt x="3025" y="3549"/>
                </a:moveTo>
                <a:lnTo>
                  <a:pt x="4692" y="5216"/>
                </a:lnTo>
                <a:lnTo>
                  <a:pt x="2310" y="5216"/>
                </a:lnTo>
                <a:cubicBezTo>
                  <a:pt x="2382" y="4621"/>
                  <a:pt x="2620" y="4025"/>
                  <a:pt x="3001" y="3549"/>
                </a:cubicBezTo>
                <a:close/>
                <a:moveTo>
                  <a:pt x="8169" y="3549"/>
                </a:moveTo>
                <a:cubicBezTo>
                  <a:pt x="8574" y="4025"/>
                  <a:pt x="8812" y="4621"/>
                  <a:pt x="8883" y="5216"/>
                </a:cubicBezTo>
                <a:lnTo>
                  <a:pt x="6502" y="5216"/>
                </a:lnTo>
                <a:lnTo>
                  <a:pt x="8169" y="3549"/>
                </a:lnTo>
                <a:close/>
                <a:moveTo>
                  <a:pt x="4668" y="6002"/>
                </a:moveTo>
                <a:lnTo>
                  <a:pt x="3001" y="7669"/>
                </a:lnTo>
                <a:cubicBezTo>
                  <a:pt x="2620" y="7193"/>
                  <a:pt x="2382" y="6597"/>
                  <a:pt x="2310" y="6002"/>
                </a:cubicBezTo>
                <a:close/>
                <a:moveTo>
                  <a:pt x="8907" y="6002"/>
                </a:moveTo>
                <a:cubicBezTo>
                  <a:pt x="8836" y="6597"/>
                  <a:pt x="8574" y="7169"/>
                  <a:pt x="8193" y="7669"/>
                </a:cubicBezTo>
                <a:lnTo>
                  <a:pt x="6526" y="6002"/>
                </a:lnTo>
                <a:close/>
                <a:moveTo>
                  <a:pt x="5978" y="6526"/>
                </a:moveTo>
                <a:lnTo>
                  <a:pt x="7645" y="8193"/>
                </a:lnTo>
                <a:cubicBezTo>
                  <a:pt x="7169" y="8574"/>
                  <a:pt x="6597" y="8812"/>
                  <a:pt x="5978" y="8884"/>
                </a:cubicBezTo>
                <a:lnTo>
                  <a:pt x="5978" y="6526"/>
                </a:lnTo>
                <a:close/>
                <a:moveTo>
                  <a:pt x="5216" y="6526"/>
                </a:moveTo>
                <a:lnTo>
                  <a:pt x="5216" y="8907"/>
                </a:lnTo>
                <a:cubicBezTo>
                  <a:pt x="4597" y="8836"/>
                  <a:pt x="4025" y="8574"/>
                  <a:pt x="3549" y="8193"/>
                </a:cubicBezTo>
                <a:lnTo>
                  <a:pt x="5216" y="6526"/>
                </a:lnTo>
                <a:close/>
                <a:moveTo>
                  <a:pt x="5240" y="1"/>
                </a:moveTo>
                <a:lnTo>
                  <a:pt x="5240" y="1168"/>
                </a:lnTo>
                <a:cubicBezTo>
                  <a:pt x="4311" y="1239"/>
                  <a:pt x="3453" y="1596"/>
                  <a:pt x="2739" y="2192"/>
                </a:cubicBezTo>
                <a:lnTo>
                  <a:pt x="1929" y="1382"/>
                </a:lnTo>
                <a:lnTo>
                  <a:pt x="1382" y="1906"/>
                </a:lnTo>
                <a:lnTo>
                  <a:pt x="2215" y="2740"/>
                </a:lnTo>
                <a:cubicBezTo>
                  <a:pt x="1620" y="3430"/>
                  <a:pt x="1239" y="4311"/>
                  <a:pt x="1167" y="5216"/>
                </a:cubicBezTo>
                <a:lnTo>
                  <a:pt x="0" y="5216"/>
                </a:lnTo>
                <a:lnTo>
                  <a:pt x="0" y="6002"/>
                </a:lnTo>
                <a:lnTo>
                  <a:pt x="1167" y="6002"/>
                </a:lnTo>
                <a:cubicBezTo>
                  <a:pt x="1239" y="6907"/>
                  <a:pt x="1620" y="7764"/>
                  <a:pt x="2215" y="8479"/>
                </a:cubicBezTo>
                <a:lnTo>
                  <a:pt x="1382" y="9288"/>
                </a:lnTo>
                <a:lnTo>
                  <a:pt x="1929" y="9836"/>
                </a:lnTo>
                <a:lnTo>
                  <a:pt x="2739" y="9027"/>
                </a:lnTo>
                <a:cubicBezTo>
                  <a:pt x="3453" y="9598"/>
                  <a:pt x="4311" y="9979"/>
                  <a:pt x="5240" y="10051"/>
                </a:cubicBezTo>
                <a:lnTo>
                  <a:pt x="5240" y="11217"/>
                </a:lnTo>
                <a:lnTo>
                  <a:pt x="6002" y="11217"/>
                </a:lnTo>
                <a:lnTo>
                  <a:pt x="6002" y="10051"/>
                </a:lnTo>
                <a:cubicBezTo>
                  <a:pt x="6907" y="9979"/>
                  <a:pt x="7788" y="9598"/>
                  <a:pt x="8478" y="9027"/>
                </a:cubicBezTo>
                <a:lnTo>
                  <a:pt x="9312" y="9836"/>
                </a:lnTo>
                <a:lnTo>
                  <a:pt x="9836" y="9288"/>
                </a:lnTo>
                <a:lnTo>
                  <a:pt x="9026" y="8479"/>
                </a:lnTo>
                <a:cubicBezTo>
                  <a:pt x="9621" y="7764"/>
                  <a:pt x="9979" y="6907"/>
                  <a:pt x="10050" y="6002"/>
                </a:cubicBezTo>
                <a:lnTo>
                  <a:pt x="11217" y="6002"/>
                </a:lnTo>
                <a:lnTo>
                  <a:pt x="11217" y="5216"/>
                </a:lnTo>
                <a:lnTo>
                  <a:pt x="10050" y="5216"/>
                </a:lnTo>
                <a:cubicBezTo>
                  <a:pt x="9979" y="4311"/>
                  <a:pt x="9621" y="3430"/>
                  <a:pt x="9026" y="2740"/>
                </a:cubicBezTo>
                <a:lnTo>
                  <a:pt x="9836" y="1906"/>
                </a:lnTo>
                <a:lnTo>
                  <a:pt x="9312" y="1382"/>
                </a:lnTo>
                <a:lnTo>
                  <a:pt x="8478" y="2192"/>
                </a:lnTo>
                <a:cubicBezTo>
                  <a:pt x="7788" y="1596"/>
                  <a:pt x="6907" y="1239"/>
                  <a:pt x="6002" y="1168"/>
                </a:cubicBezTo>
                <a:lnTo>
                  <a:pt x="600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426;p68">
            <a:extLst>
              <a:ext uri="{FF2B5EF4-FFF2-40B4-BE49-F238E27FC236}">
                <a16:creationId xmlns:a16="http://schemas.microsoft.com/office/drawing/2014/main" id="{81A8BFDC-91D1-4DD6-9FF2-4093E26EB8DE}"/>
              </a:ext>
            </a:extLst>
          </p:cNvPr>
          <p:cNvGrpSpPr/>
          <p:nvPr/>
        </p:nvGrpSpPr>
        <p:grpSpPr>
          <a:xfrm>
            <a:off x="244705" y="3432664"/>
            <a:ext cx="461019" cy="394993"/>
            <a:chOff x="6369795" y="4076377"/>
            <a:chExt cx="461019" cy="394993"/>
          </a:xfrm>
        </p:grpSpPr>
        <p:sp>
          <p:nvSpPr>
            <p:cNvPr id="48" name="Google Shape;2427;p68">
              <a:extLst>
                <a:ext uri="{FF2B5EF4-FFF2-40B4-BE49-F238E27FC236}">
                  <a16:creationId xmlns:a16="http://schemas.microsoft.com/office/drawing/2014/main" id="{F0807854-C300-436C-B54A-FB7C8B08416E}"/>
                </a:ext>
              </a:extLst>
            </p:cNvPr>
            <p:cNvSpPr/>
            <p:nvPr/>
          </p:nvSpPr>
          <p:spPr>
            <a:xfrm>
              <a:off x="6546650" y="4288005"/>
              <a:ext cx="174356" cy="74613"/>
            </a:xfrm>
            <a:custGeom>
              <a:avLst/>
              <a:gdLst/>
              <a:ahLst/>
              <a:cxnLst/>
              <a:rect l="l" t="t" r="r" b="b"/>
              <a:pathLst>
                <a:path w="4954" h="2120" extrusionOk="0">
                  <a:moveTo>
                    <a:pt x="2477" y="0"/>
                  </a:moveTo>
                  <a:cubicBezTo>
                    <a:pt x="2299" y="0"/>
                    <a:pt x="2120" y="60"/>
                    <a:pt x="1977" y="179"/>
                  </a:cubicBezTo>
                  <a:cubicBezTo>
                    <a:pt x="1691" y="417"/>
                    <a:pt x="1346" y="536"/>
                    <a:pt x="1004" y="536"/>
                  </a:cubicBezTo>
                  <a:cubicBezTo>
                    <a:pt x="661" y="536"/>
                    <a:pt x="322" y="417"/>
                    <a:pt x="48" y="179"/>
                  </a:cubicBezTo>
                  <a:lnTo>
                    <a:pt x="1" y="155"/>
                  </a:lnTo>
                  <a:lnTo>
                    <a:pt x="1" y="155"/>
                  </a:lnTo>
                  <a:cubicBezTo>
                    <a:pt x="298" y="1465"/>
                    <a:pt x="1382" y="2120"/>
                    <a:pt x="2468" y="2120"/>
                  </a:cubicBezTo>
                  <a:cubicBezTo>
                    <a:pt x="3555" y="2120"/>
                    <a:pt x="4644" y="1465"/>
                    <a:pt x="4954" y="155"/>
                  </a:cubicBezTo>
                  <a:lnTo>
                    <a:pt x="4954" y="155"/>
                  </a:lnTo>
                  <a:lnTo>
                    <a:pt x="4906" y="179"/>
                  </a:lnTo>
                  <a:cubicBezTo>
                    <a:pt x="4644" y="417"/>
                    <a:pt x="4287" y="536"/>
                    <a:pt x="3930" y="536"/>
                  </a:cubicBezTo>
                  <a:cubicBezTo>
                    <a:pt x="3597" y="536"/>
                    <a:pt x="3239" y="417"/>
                    <a:pt x="2977" y="179"/>
                  </a:cubicBezTo>
                  <a:cubicBezTo>
                    <a:pt x="2834" y="60"/>
                    <a:pt x="2656" y="0"/>
                    <a:pt x="2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428;p68">
              <a:extLst>
                <a:ext uri="{FF2B5EF4-FFF2-40B4-BE49-F238E27FC236}">
                  <a16:creationId xmlns:a16="http://schemas.microsoft.com/office/drawing/2014/main" id="{9F0B54C8-63EE-4D35-8E36-14A0E7A2F43F}"/>
                </a:ext>
              </a:extLst>
            </p:cNvPr>
            <p:cNvSpPr/>
            <p:nvPr/>
          </p:nvSpPr>
          <p:spPr>
            <a:xfrm>
              <a:off x="6369795" y="4076377"/>
              <a:ext cx="461019" cy="394993"/>
            </a:xfrm>
            <a:custGeom>
              <a:avLst/>
              <a:gdLst/>
              <a:ahLst/>
              <a:cxnLst/>
              <a:rect l="l" t="t" r="r" b="b"/>
              <a:pathLst>
                <a:path w="13099" h="11223" extrusionOk="0">
                  <a:moveTo>
                    <a:pt x="7502" y="548"/>
                  </a:moveTo>
                  <a:cubicBezTo>
                    <a:pt x="7979" y="548"/>
                    <a:pt x="8241" y="1119"/>
                    <a:pt x="7883" y="1453"/>
                  </a:cubicBezTo>
                  <a:cubicBezTo>
                    <a:pt x="7776" y="1560"/>
                    <a:pt x="7644" y="1608"/>
                    <a:pt x="7514" y="1608"/>
                  </a:cubicBezTo>
                  <a:cubicBezTo>
                    <a:pt x="7241" y="1608"/>
                    <a:pt x="6978" y="1395"/>
                    <a:pt x="6978" y="1072"/>
                  </a:cubicBezTo>
                  <a:cubicBezTo>
                    <a:pt x="6978" y="786"/>
                    <a:pt x="7216" y="548"/>
                    <a:pt x="7502" y="548"/>
                  </a:cubicBezTo>
                  <a:close/>
                  <a:moveTo>
                    <a:pt x="4276" y="1890"/>
                  </a:moveTo>
                  <a:cubicBezTo>
                    <a:pt x="4688" y="1890"/>
                    <a:pt x="5045" y="2396"/>
                    <a:pt x="4692" y="2786"/>
                  </a:cubicBezTo>
                  <a:cubicBezTo>
                    <a:pt x="4585" y="2894"/>
                    <a:pt x="4448" y="2947"/>
                    <a:pt x="4311" y="2947"/>
                  </a:cubicBezTo>
                  <a:cubicBezTo>
                    <a:pt x="4174" y="2947"/>
                    <a:pt x="4037" y="2894"/>
                    <a:pt x="3930" y="2786"/>
                  </a:cubicBezTo>
                  <a:cubicBezTo>
                    <a:pt x="3716" y="2596"/>
                    <a:pt x="3716" y="2239"/>
                    <a:pt x="3906" y="2024"/>
                  </a:cubicBezTo>
                  <a:lnTo>
                    <a:pt x="3930" y="2024"/>
                  </a:lnTo>
                  <a:cubicBezTo>
                    <a:pt x="4040" y="1930"/>
                    <a:pt x="4160" y="1890"/>
                    <a:pt x="4276" y="1890"/>
                  </a:cubicBezTo>
                  <a:close/>
                  <a:moveTo>
                    <a:pt x="10704" y="1861"/>
                  </a:moveTo>
                  <a:cubicBezTo>
                    <a:pt x="11120" y="1861"/>
                    <a:pt x="11483" y="2401"/>
                    <a:pt x="11098" y="2786"/>
                  </a:cubicBezTo>
                  <a:cubicBezTo>
                    <a:pt x="10983" y="2901"/>
                    <a:pt x="10854" y="2950"/>
                    <a:pt x="10730" y="2950"/>
                  </a:cubicBezTo>
                  <a:cubicBezTo>
                    <a:pt x="10314" y="2950"/>
                    <a:pt x="9951" y="2409"/>
                    <a:pt x="10336" y="2024"/>
                  </a:cubicBezTo>
                  <a:cubicBezTo>
                    <a:pt x="10451" y="1909"/>
                    <a:pt x="10580" y="1861"/>
                    <a:pt x="10704" y="1861"/>
                  </a:cubicBezTo>
                  <a:close/>
                  <a:moveTo>
                    <a:pt x="12039" y="5084"/>
                  </a:moveTo>
                  <a:cubicBezTo>
                    <a:pt x="12312" y="5084"/>
                    <a:pt x="12575" y="5297"/>
                    <a:pt x="12575" y="5620"/>
                  </a:cubicBezTo>
                  <a:cubicBezTo>
                    <a:pt x="12575" y="5902"/>
                    <a:pt x="12343" y="6138"/>
                    <a:pt x="12039" y="6144"/>
                  </a:cubicBezTo>
                  <a:lnTo>
                    <a:pt x="12039" y="6144"/>
                  </a:lnTo>
                  <a:cubicBezTo>
                    <a:pt x="11571" y="6135"/>
                    <a:pt x="11339" y="5570"/>
                    <a:pt x="11670" y="5239"/>
                  </a:cubicBezTo>
                  <a:cubicBezTo>
                    <a:pt x="11777" y="5132"/>
                    <a:pt x="11909" y="5084"/>
                    <a:pt x="12039" y="5084"/>
                  </a:cubicBezTo>
                  <a:close/>
                  <a:moveTo>
                    <a:pt x="2965" y="5084"/>
                  </a:moveTo>
                  <a:cubicBezTo>
                    <a:pt x="3239" y="5084"/>
                    <a:pt x="3501" y="5297"/>
                    <a:pt x="3501" y="5620"/>
                  </a:cubicBezTo>
                  <a:cubicBezTo>
                    <a:pt x="3501" y="5906"/>
                    <a:pt x="3263" y="6144"/>
                    <a:pt x="2978" y="6144"/>
                  </a:cubicBezTo>
                  <a:cubicBezTo>
                    <a:pt x="2501" y="6144"/>
                    <a:pt x="2263" y="5573"/>
                    <a:pt x="2596" y="5239"/>
                  </a:cubicBezTo>
                  <a:cubicBezTo>
                    <a:pt x="2704" y="5132"/>
                    <a:pt x="2836" y="5084"/>
                    <a:pt x="2965" y="5084"/>
                  </a:cubicBezTo>
                  <a:close/>
                  <a:moveTo>
                    <a:pt x="7502" y="2280"/>
                  </a:moveTo>
                  <a:cubicBezTo>
                    <a:pt x="9215" y="2280"/>
                    <a:pt x="10860" y="3607"/>
                    <a:pt x="10860" y="5620"/>
                  </a:cubicBezTo>
                  <a:cubicBezTo>
                    <a:pt x="10860" y="7474"/>
                    <a:pt x="9342" y="8948"/>
                    <a:pt x="7514" y="8954"/>
                  </a:cubicBezTo>
                  <a:lnTo>
                    <a:pt x="7514" y="8954"/>
                  </a:lnTo>
                  <a:cubicBezTo>
                    <a:pt x="4545" y="8945"/>
                    <a:pt x="3076" y="5356"/>
                    <a:pt x="5168" y="3263"/>
                  </a:cubicBezTo>
                  <a:cubicBezTo>
                    <a:pt x="5847" y="2584"/>
                    <a:pt x="6683" y="2280"/>
                    <a:pt x="7502" y="2280"/>
                  </a:cubicBezTo>
                  <a:close/>
                  <a:moveTo>
                    <a:pt x="4311" y="8293"/>
                  </a:moveTo>
                  <a:cubicBezTo>
                    <a:pt x="4448" y="8293"/>
                    <a:pt x="4585" y="8347"/>
                    <a:pt x="4692" y="8454"/>
                  </a:cubicBezTo>
                  <a:cubicBezTo>
                    <a:pt x="4883" y="8669"/>
                    <a:pt x="4883" y="9002"/>
                    <a:pt x="4668" y="9192"/>
                  </a:cubicBezTo>
                  <a:lnTo>
                    <a:pt x="4692" y="9192"/>
                  </a:lnTo>
                  <a:cubicBezTo>
                    <a:pt x="4578" y="9296"/>
                    <a:pt x="4454" y="9340"/>
                    <a:pt x="4335" y="9340"/>
                  </a:cubicBezTo>
                  <a:cubicBezTo>
                    <a:pt x="3935" y="9340"/>
                    <a:pt x="3599" y="8840"/>
                    <a:pt x="3930" y="8454"/>
                  </a:cubicBezTo>
                  <a:cubicBezTo>
                    <a:pt x="4037" y="8347"/>
                    <a:pt x="4174" y="8293"/>
                    <a:pt x="4311" y="8293"/>
                  </a:cubicBezTo>
                  <a:close/>
                  <a:moveTo>
                    <a:pt x="10712" y="8288"/>
                  </a:moveTo>
                  <a:cubicBezTo>
                    <a:pt x="11125" y="8288"/>
                    <a:pt x="11481" y="8810"/>
                    <a:pt x="11098" y="9192"/>
                  </a:cubicBezTo>
                  <a:cubicBezTo>
                    <a:pt x="10981" y="9310"/>
                    <a:pt x="10849" y="9359"/>
                    <a:pt x="10722" y="9359"/>
                  </a:cubicBezTo>
                  <a:cubicBezTo>
                    <a:pt x="10310" y="9359"/>
                    <a:pt x="9953" y="8837"/>
                    <a:pt x="10336" y="8454"/>
                  </a:cubicBezTo>
                  <a:cubicBezTo>
                    <a:pt x="10454" y="8337"/>
                    <a:pt x="10585" y="8288"/>
                    <a:pt x="10712" y="8288"/>
                  </a:cubicBezTo>
                  <a:close/>
                  <a:moveTo>
                    <a:pt x="7514" y="9609"/>
                  </a:moveTo>
                  <a:cubicBezTo>
                    <a:pt x="7787" y="9609"/>
                    <a:pt x="8050" y="9822"/>
                    <a:pt x="8050" y="10145"/>
                  </a:cubicBezTo>
                  <a:cubicBezTo>
                    <a:pt x="8050" y="10450"/>
                    <a:pt x="7795" y="10686"/>
                    <a:pt x="7514" y="10693"/>
                  </a:cubicBezTo>
                  <a:lnTo>
                    <a:pt x="7514" y="10693"/>
                  </a:lnTo>
                  <a:cubicBezTo>
                    <a:pt x="7046" y="10683"/>
                    <a:pt x="6815" y="10118"/>
                    <a:pt x="7145" y="9764"/>
                  </a:cubicBezTo>
                  <a:cubicBezTo>
                    <a:pt x="7252" y="9657"/>
                    <a:pt x="7384" y="9609"/>
                    <a:pt x="7514" y="9609"/>
                  </a:cubicBezTo>
                  <a:close/>
                  <a:moveTo>
                    <a:pt x="7502" y="0"/>
                  </a:moveTo>
                  <a:cubicBezTo>
                    <a:pt x="2501" y="0"/>
                    <a:pt x="1" y="6049"/>
                    <a:pt x="3525" y="9574"/>
                  </a:cubicBezTo>
                  <a:cubicBezTo>
                    <a:pt x="4672" y="10713"/>
                    <a:pt x="6078" y="11223"/>
                    <a:pt x="7456" y="11223"/>
                  </a:cubicBezTo>
                  <a:cubicBezTo>
                    <a:pt x="10339" y="11223"/>
                    <a:pt x="13099" y="8989"/>
                    <a:pt x="13099" y="5620"/>
                  </a:cubicBezTo>
                  <a:cubicBezTo>
                    <a:pt x="13099" y="2524"/>
                    <a:pt x="10598" y="0"/>
                    <a:pt x="7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2493;p68">
            <a:extLst>
              <a:ext uri="{FF2B5EF4-FFF2-40B4-BE49-F238E27FC236}">
                <a16:creationId xmlns:a16="http://schemas.microsoft.com/office/drawing/2014/main" id="{3C0EAB79-DF88-48F1-B520-F54AA0E71F6C}"/>
              </a:ext>
            </a:extLst>
          </p:cNvPr>
          <p:cNvSpPr/>
          <p:nvPr/>
        </p:nvSpPr>
        <p:spPr>
          <a:xfrm>
            <a:off x="289965" y="3983472"/>
            <a:ext cx="415759" cy="394360"/>
          </a:xfrm>
          <a:custGeom>
            <a:avLst/>
            <a:gdLst/>
            <a:ahLst/>
            <a:cxnLst/>
            <a:rect l="l" t="t" r="r" b="b"/>
            <a:pathLst>
              <a:path w="11813" h="11205" extrusionOk="0">
                <a:moveTo>
                  <a:pt x="6193" y="736"/>
                </a:moveTo>
                <a:cubicBezTo>
                  <a:pt x="6979" y="736"/>
                  <a:pt x="7741" y="927"/>
                  <a:pt x="8431" y="1308"/>
                </a:cubicBezTo>
                <a:lnTo>
                  <a:pt x="7550" y="3094"/>
                </a:lnTo>
                <a:cubicBezTo>
                  <a:pt x="7121" y="2868"/>
                  <a:pt x="6657" y="2755"/>
                  <a:pt x="6193" y="2755"/>
                </a:cubicBezTo>
                <a:cubicBezTo>
                  <a:pt x="5728" y="2755"/>
                  <a:pt x="5264" y="2868"/>
                  <a:pt x="4835" y="3094"/>
                </a:cubicBezTo>
                <a:lnTo>
                  <a:pt x="3954" y="1308"/>
                </a:lnTo>
                <a:cubicBezTo>
                  <a:pt x="4645" y="927"/>
                  <a:pt x="5407" y="736"/>
                  <a:pt x="6193" y="736"/>
                </a:cubicBezTo>
                <a:close/>
                <a:moveTo>
                  <a:pt x="6193" y="3475"/>
                </a:moveTo>
                <a:cubicBezTo>
                  <a:pt x="7360" y="3475"/>
                  <a:pt x="8312" y="4428"/>
                  <a:pt x="8312" y="5595"/>
                </a:cubicBezTo>
                <a:cubicBezTo>
                  <a:pt x="8312" y="6869"/>
                  <a:pt x="7263" y="7717"/>
                  <a:pt x="6171" y="7717"/>
                </a:cubicBezTo>
                <a:cubicBezTo>
                  <a:pt x="5652" y="7717"/>
                  <a:pt x="5123" y="7525"/>
                  <a:pt x="4692" y="7095"/>
                </a:cubicBezTo>
                <a:cubicBezTo>
                  <a:pt x="3359" y="5761"/>
                  <a:pt x="4311" y="3475"/>
                  <a:pt x="6193" y="3475"/>
                </a:cubicBezTo>
                <a:close/>
                <a:moveTo>
                  <a:pt x="1906" y="3356"/>
                </a:moveTo>
                <a:lnTo>
                  <a:pt x="3692" y="4261"/>
                </a:lnTo>
                <a:cubicBezTo>
                  <a:pt x="3240" y="5094"/>
                  <a:pt x="3240" y="6118"/>
                  <a:pt x="3692" y="6952"/>
                </a:cubicBezTo>
                <a:lnTo>
                  <a:pt x="1906" y="7833"/>
                </a:lnTo>
                <a:cubicBezTo>
                  <a:pt x="1168" y="6428"/>
                  <a:pt x="1168" y="4761"/>
                  <a:pt x="1906" y="3356"/>
                </a:cubicBezTo>
                <a:close/>
                <a:moveTo>
                  <a:pt x="10503" y="3356"/>
                </a:moveTo>
                <a:cubicBezTo>
                  <a:pt x="11241" y="4761"/>
                  <a:pt x="11241" y="6428"/>
                  <a:pt x="10503" y="7833"/>
                </a:cubicBezTo>
                <a:lnTo>
                  <a:pt x="8717" y="6952"/>
                </a:lnTo>
                <a:cubicBezTo>
                  <a:pt x="9169" y="6095"/>
                  <a:pt x="9169" y="5094"/>
                  <a:pt x="8717" y="4261"/>
                </a:cubicBezTo>
                <a:lnTo>
                  <a:pt x="10503" y="3356"/>
                </a:lnTo>
                <a:close/>
                <a:moveTo>
                  <a:pt x="7550" y="8119"/>
                </a:moveTo>
                <a:lnTo>
                  <a:pt x="8431" y="9905"/>
                </a:lnTo>
                <a:cubicBezTo>
                  <a:pt x="7741" y="10262"/>
                  <a:pt x="6979" y="10453"/>
                  <a:pt x="6193" y="10453"/>
                </a:cubicBezTo>
                <a:cubicBezTo>
                  <a:pt x="5407" y="10453"/>
                  <a:pt x="4645" y="10262"/>
                  <a:pt x="3954" y="9905"/>
                </a:cubicBezTo>
                <a:lnTo>
                  <a:pt x="4835" y="8119"/>
                </a:lnTo>
                <a:cubicBezTo>
                  <a:pt x="5264" y="8345"/>
                  <a:pt x="5728" y="8458"/>
                  <a:pt x="6193" y="8458"/>
                </a:cubicBezTo>
                <a:cubicBezTo>
                  <a:pt x="6657" y="8458"/>
                  <a:pt x="7121" y="8345"/>
                  <a:pt x="7550" y="8119"/>
                </a:cubicBezTo>
                <a:close/>
                <a:moveTo>
                  <a:pt x="6202" y="0"/>
                </a:moveTo>
                <a:cubicBezTo>
                  <a:pt x="5124" y="0"/>
                  <a:pt x="4041" y="311"/>
                  <a:pt x="3097" y="951"/>
                </a:cubicBezTo>
                <a:cubicBezTo>
                  <a:pt x="882" y="2427"/>
                  <a:pt x="1" y="5285"/>
                  <a:pt x="1025" y="7738"/>
                </a:cubicBezTo>
                <a:cubicBezTo>
                  <a:pt x="1905" y="9867"/>
                  <a:pt x="3966" y="11205"/>
                  <a:pt x="6191" y="11205"/>
                </a:cubicBezTo>
                <a:cubicBezTo>
                  <a:pt x="6554" y="11205"/>
                  <a:pt x="6921" y="11169"/>
                  <a:pt x="7288" y="11096"/>
                </a:cubicBezTo>
                <a:cubicBezTo>
                  <a:pt x="9932" y="10572"/>
                  <a:pt x="11813" y="8262"/>
                  <a:pt x="11813" y="5595"/>
                </a:cubicBezTo>
                <a:cubicBezTo>
                  <a:pt x="11813" y="4118"/>
                  <a:pt x="11218" y="2689"/>
                  <a:pt x="10170" y="1641"/>
                </a:cubicBezTo>
                <a:cubicBezTo>
                  <a:pt x="9091" y="562"/>
                  <a:pt x="7651" y="0"/>
                  <a:pt x="62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ea Freight Company Project Proposal to Celebrate World Maritime Day by Slidesgo">
  <a:themeElements>
    <a:clrScheme name="Simple Light">
      <a:dk1>
        <a:srgbClr val="EFDECF"/>
      </a:dk1>
      <a:lt1>
        <a:srgbClr val="1A65B6"/>
      </a:lt1>
      <a:dk2>
        <a:srgbClr val="FDFFF0"/>
      </a:dk2>
      <a:lt2>
        <a:srgbClr val="E5C25C"/>
      </a:lt2>
      <a:accent1>
        <a:srgbClr val="E56245"/>
      </a:accent1>
      <a:accent2>
        <a:srgbClr val="4A86D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DFFF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601</Words>
  <Application>Microsoft Office PowerPoint</Application>
  <PresentationFormat>On-screen Show (16:9)</PresentationFormat>
  <Paragraphs>83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Times New Roman</vt:lpstr>
      <vt:lpstr>Arial</vt:lpstr>
      <vt:lpstr>Asap Condensed</vt:lpstr>
      <vt:lpstr>Anaheim</vt:lpstr>
      <vt:lpstr>Bebas Neue</vt:lpstr>
      <vt:lpstr>Times</vt:lpstr>
      <vt:lpstr>Sea Freight Company Project Proposal to Celebrate World Maritime Day by Slidesgo</vt:lpstr>
      <vt:lpstr>Diseño predeterminado</vt:lpstr>
      <vt:lpstr>TESTING CORPUS LINGUISTICS METHODS IN ESP VOCABULARY TEACHING</vt:lpstr>
      <vt:lpstr>PowerPoint Presentation</vt:lpstr>
      <vt:lpstr>MARINE ENGINEERING WORD LIST</vt:lpstr>
      <vt:lpstr>METHODOLOGY</vt:lpstr>
      <vt:lpstr>The strategy of the research conducted at the Faculty of Maritime Studies Kotor during the summer semester of 2020</vt:lpstr>
      <vt:lpstr>PowerPoint Presentation</vt:lpstr>
      <vt:lpstr>2022</vt:lpstr>
      <vt:lpstr>PowerPoint Presentation</vt:lpstr>
      <vt:lpstr>01</vt:lpstr>
      <vt:lpstr>PowerPoint Presentation</vt:lpstr>
      <vt:lpstr>PowerPoint Presentation</vt:lpstr>
      <vt:lpstr>PowerPoint Presentation</vt:lpstr>
      <vt:lpstr>CONCLUSION</vt:lpstr>
      <vt:lpstr>THANK YOU FOR YOUR ATTENTION  AND HAPPY JUBILEE TO THE CONFERENCE TEAM!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FREIGHT COMPANY</dc:title>
  <dc:creator>Zorica</dc:creator>
  <cp:lastModifiedBy>Zorica</cp:lastModifiedBy>
  <cp:revision>9</cp:revision>
  <dcterms:modified xsi:type="dcterms:W3CDTF">2022-09-21T04:57:12Z</dcterms:modified>
</cp:coreProperties>
</file>