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1E7B3-F5CB-4713-99FB-A0974432A335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F5610-94CE-44C3-BB16-DF5520824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F5610-94CE-44C3-BB16-DF55208241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F5610-94CE-44C3-BB16-DF55208241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A4A7FD-AD0B-4634-9210-74E46A2D782F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268467-6FBB-460F-BE9E-41C30253B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33600"/>
            <a:ext cx="6172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KEY TO SUCCESSFUL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4572000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Vesna</a:t>
            </a:r>
            <a:r>
              <a:rPr lang="en-US" dirty="0" smtClean="0"/>
              <a:t> </a:t>
            </a:r>
            <a:r>
              <a:rPr lang="en-US" dirty="0" err="1" smtClean="0"/>
              <a:t>Stankovi</a:t>
            </a:r>
            <a:r>
              <a:rPr lang="sr-Latn-RS" dirty="0" smtClean="0"/>
              <a:t>ć</a:t>
            </a:r>
          </a:p>
          <a:p>
            <a:r>
              <a:rPr lang="sr-Latn-RS" dirty="0" smtClean="0"/>
              <a:t>Foreign Language Institute Andreja, Niš, Serbia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Introduction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T</a:t>
            </a:r>
            <a:r>
              <a:rPr lang="sr-Latn-RS" dirty="0" smtClean="0"/>
              <a:t>he door of knowledge - </a:t>
            </a:r>
            <a:r>
              <a:rPr lang="sr-Latn-RS" dirty="0" smtClean="0"/>
              <a:t>personali</a:t>
            </a:r>
            <a:r>
              <a:rPr lang="en-US" dirty="0" smtClean="0"/>
              <a:t>z</a:t>
            </a:r>
            <a:r>
              <a:rPr lang="sr-Latn-RS" dirty="0" smtClean="0"/>
              <a:t>ed </a:t>
            </a:r>
            <a:r>
              <a:rPr lang="sr-Latn-RS" dirty="0" smtClean="0"/>
              <a:t>approach to teaching 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ow teaching happens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anguage as a tool for describing the world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unch of keys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056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76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</a:t>
            </a:r>
            <a:r>
              <a:rPr lang="en-US" dirty="0" smtClean="0"/>
              <a:t>C</a:t>
            </a:r>
            <a:r>
              <a:rPr lang="sr-Latn-RS" dirty="0" smtClean="0"/>
              <a:t>lear concept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7467600" cy="4873752"/>
          </a:xfrm>
        </p:spPr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o guide the teacher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asks – adjusted to interests, generation, involving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rovide a purpose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timulate</a:t>
            </a:r>
            <a:r>
              <a:rPr lang="en-US" dirty="0" smtClean="0"/>
              <a:t> the</a:t>
            </a:r>
            <a:r>
              <a:rPr lang="sr-Latn-RS" dirty="0" smtClean="0"/>
              <a:t> process of language acquisition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lear lesson aim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7467600" cy="4873752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ew technologies - </a:t>
            </a:r>
            <a:r>
              <a:rPr lang="en-US" dirty="0" smtClean="0"/>
              <a:t>an integral part of the learning </a:t>
            </a:r>
            <a:endParaRPr lang="sr-Latn-RS" dirty="0" smtClean="0"/>
          </a:p>
          <a:p>
            <a:r>
              <a:rPr lang="en-US" dirty="0" smtClean="0"/>
              <a:t>C</a:t>
            </a:r>
            <a:r>
              <a:rPr lang="sr-Latn-RS" dirty="0" smtClean="0"/>
              <a:t>omputers as a necessity </a:t>
            </a:r>
            <a:r>
              <a:rPr lang="en-US" dirty="0" err="1" smtClean="0"/>
              <a:t>i</a:t>
            </a:r>
            <a:r>
              <a:rPr lang="sr-Latn-RS" dirty="0" smtClean="0"/>
              <a:t>n the classroom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ore interactive activities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un and picturesque visual stimuli 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ess homework, more active paticipation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</a:t>
            </a:r>
            <a:r>
              <a:rPr lang="sr-Latn-RS" dirty="0" smtClean="0"/>
              <a:t>he teacher’s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erfect ballance – aut</a:t>
            </a:r>
            <a:r>
              <a:rPr lang="en-US" dirty="0" smtClean="0"/>
              <a:t>h</a:t>
            </a:r>
            <a:r>
              <a:rPr lang="sr-Latn-RS" dirty="0" smtClean="0"/>
              <a:t>ority and friendliness</a:t>
            </a:r>
          </a:p>
          <a:p>
            <a:r>
              <a:rPr lang="en-US" dirty="0" smtClean="0"/>
              <a:t>Direct Approach</a:t>
            </a:r>
            <a:r>
              <a:rPr lang="sr-Latn-RS" dirty="0" smtClean="0"/>
              <a:t> -</a:t>
            </a:r>
            <a:r>
              <a:rPr lang="en-US" dirty="0" smtClean="0"/>
              <a:t> repeated exposure to the spoken language</a:t>
            </a:r>
            <a:r>
              <a:rPr lang="sr-Latn-RS" dirty="0" smtClean="0"/>
              <a:t> - </a:t>
            </a:r>
            <a:r>
              <a:rPr lang="en-US" dirty="0" smtClean="0"/>
              <a:t>pantomiming, word-picture association, question-answer patterns, dialogues and role playing </a:t>
            </a:r>
            <a:endParaRPr lang="sr-Latn-RS" dirty="0" smtClean="0"/>
          </a:p>
          <a:p>
            <a:r>
              <a:rPr lang="en-US" dirty="0" smtClean="0"/>
              <a:t>Communicative Approach</a:t>
            </a:r>
            <a:r>
              <a:rPr lang="sr-Latn-RS" dirty="0" smtClean="0"/>
              <a:t> - </a:t>
            </a:r>
            <a:r>
              <a:rPr lang="en-US" dirty="0" smtClean="0"/>
              <a:t>meaningful communication </a:t>
            </a:r>
          </a:p>
          <a:p>
            <a:r>
              <a:rPr lang="en-US" dirty="0" smtClean="0"/>
              <a:t>Getting the feedback activity – the student as a teacher</a:t>
            </a:r>
          </a:p>
          <a:p>
            <a:r>
              <a:rPr lang="en-US" dirty="0" smtClean="0"/>
              <a:t>Giving the feedback – crucial for students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My classroom – a safe place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positive classroom environment</a:t>
            </a:r>
          </a:p>
          <a:p>
            <a:r>
              <a:rPr lang="en-US" dirty="0" smtClean="0"/>
              <a:t>Mutual respect</a:t>
            </a:r>
          </a:p>
          <a:p>
            <a:r>
              <a:rPr lang="en-US" dirty="0" smtClean="0"/>
              <a:t>Clear rules and consistency</a:t>
            </a:r>
          </a:p>
          <a:p>
            <a:r>
              <a:rPr lang="en-US" dirty="0" smtClean="0"/>
              <a:t>Active listening, affirmations, eye contact</a:t>
            </a:r>
          </a:p>
          <a:p>
            <a:r>
              <a:rPr lang="en-US" dirty="0" smtClean="0"/>
              <a:t>Growth of both parties in the process of teaching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8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Grow as teachers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Stay curious</a:t>
            </a:r>
          </a:p>
          <a:p>
            <a:r>
              <a:rPr lang="en-US" dirty="0" smtClean="0"/>
              <a:t>Be a role model</a:t>
            </a:r>
          </a:p>
          <a:p>
            <a:r>
              <a:rPr lang="en-US" dirty="0" smtClean="0"/>
              <a:t>Refine and re - define yourself constantly</a:t>
            </a:r>
          </a:p>
          <a:p>
            <a:r>
              <a:rPr lang="en-US" dirty="0" smtClean="0"/>
              <a:t>Keep yourself informed </a:t>
            </a:r>
          </a:p>
          <a:p>
            <a:r>
              <a:rPr lang="en-US" dirty="0" smtClean="0"/>
              <a:t>Love your students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255776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Thank you </a:t>
            </a:r>
            <a:br>
              <a:rPr lang="en-US" sz="3600" dirty="0" smtClean="0"/>
            </a:br>
            <a:r>
              <a:rPr lang="en-US" sz="3600" dirty="0" smtClean="0"/>
              <a:t>for your time and patience 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/>
          </a:p>
        </p:txBody>
      </p:sp>
      <p:pic>
        <p:nvPicPr>
          <p:cNvPr id="5" name="Picture 4" descr="light-castle-key-the-door-wallpaper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496300" cy="466248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574</TotalTime>
  <Words>229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KEY TO SUCCESSFUL TEACHING</vt:lpstr>
      <vt:lpstr>Introduction </vt:lpstr>
      <vt:lpstr>Slide 3</vt:lpstr>
      <vt:lpstr>1. Clear concept of the class</vt:lpstr>
      <vt:lpstr> </vt:lpstr>
      <vt:lpstr>2. The teacher’s approach</vt:lpstr>
      <vt:lpstr> 3. My classroom – a safe place </vt:lpstr>
      <vt:lpstr>Grow as teachers </vt:lpstr>
      <vt:lpstr> Thank you  for your time and patience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KEY TO SUCCESSFUL TEACHING</dc:title>
  <dc:creator>Vesna</dc:creator>
  <cp:lastModifiedBy>Andreja8</cp:lastModifiedBy>
  <cp:revision>45</cp:revision>
  <dcterms:created xsi:type="dcterms:W3CDTF">2022-09-17T15:49:50Z</dcterms:created>
  <dcterms:modified xsi:type="dcterms:W3CDTF">2022-09-21T15:44:46Z</dcterms:modified>
</cp:coreProperties>
</file>